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3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4.xml" ContentType="application/vnd.openxmlformats-officedocument.theme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4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716" r:id="rId2"/>
    <p:sldMasterId id="2147483722" r:id="rId3"/>
    <p:sldMasterId id="2147483738" r:id="rId4"/>
    <p:sldMasterId id="2147483749" r:id="rId5"/>
  </p:sldMasterIdLst>
  <p:notesMasterIdLst>
    <p:notesMasterId r:id="rId36"/>
  </p:notesMasterIdLst>
  <p:handoutMasterIdLst>
    <p:handoutMasterId r:id="rId37"/>
  </p:handoutMasterIdLst>
  <p:sldIdLst>
    <p:sldId id="256" r:id="rId6"/>
    <p:sldId id="275" r:id="rId7"/>
    <p:sldId id="260" r:id="rId8"/>
    <p:sldId id="259" r:id="rId9"/>
    <p:sldId id="277" r:id="rId10"/>
    <p:sldId id="279" r:id="rId11"/>
    <p:sldId id="280" r:id="rId12"/>
    <p:sldId id="289" r:id="rId13"/>
    <p:sldId id="288" r:id="rId14"/>
    <p:sldId id="283" r:id="rId15"/>
    <p:sldId id="297" r:id="rId16"/>
    <p:sldId id="298" r:id="rId17"/>
    <p:sldId id="285" r:id="rId18"/>
    <p:sldId id="306" r:id="rId19"/>
    <p:sldId id="290" r:id="rId20"/>
    <p:sldId id="296" r:id="rId21"/>
    <p:sldId id="295" r:id="rId22"/>
    <p:sldId id="286" r:id="rId23"/>
    <p:sldId id="303" r:id="rId24"/>
    <p:sldId id="287" r:id="rId25"/>
    <p:sldId id="304" r:id="rId26"/>
    <p:sldId id="305" r:id="rId27"/>
    <p:sldId id="300" r:id="rId28"/>
    <p:sldId id="301" r:id="rId29"/>
    <p:sldId id="307" r:id="rId30"/>
    <p:sldId id="302" r:id="rId31"/>
    <p:sldId id="282" r:id="rId32"/>
    <p:sldId id="308" r:id="rId33"/>
    <p:sldId id="310" r:id="rId34"/>
    <p:sldId id="309" r:id="rId35"/>
  </p:sldIdLst>
  <p:sldSz cx="18286413" cy="10287000"/>
  <p:notesSz cx="6858000" cy="9144000"/>
  <p:defaultTextStyle>
    <a:defPPr>
      <a:defRPr lang="en-US"/>
    </a:defPPr>
    <a:lvl1pPr marL="0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3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372">
          <p15:clr>
            <a:srgbClr val="A4A3A4"/>
          </p15:clr>
        </p15:guide>
        <p15:guide id="2" pos="575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9E6"/>
    <a:srgbClr val="FF6600"/>
    <a:srgbClr val="000000"/>
    <a:srgbClr val="404040"/>
    <a:srgbClr val="FFFFCC"/>
    <a:srgbClr val="FFFF99"/>
    <a:srgbClr val="FFFFFF"/>
    <a:srgbClr val="3EA3F8"/>
    <a:srgbClr val="0F0634"/>
    <a:srgbClr val="0610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DBB03ED-B08D-41C3-82FB-CEE07FDFA4A1}" v="1442" dt="2019-04-07T21:45:27.910"/>
    <p1510:client id="{1683FC5B-4051-489C-82B9-9B434EFD9C4D}" v="536" dt="2019-04-08T02:55:09.48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20" autoAdjust="0"/>
    <p:restoredTop sz="94660"/>
  </p:normalViewPr>
  <p:slideViewPr>
    <p:cSldViewPr showGuides="1">
      <p:cViewPr varScale="1">
        <p:scale>
          <a:sx n="41" d="100"/>
          <a:sy n="41" d="100"/>
        </p:scale>
        <p:origin x="48" y="984"/>
      </p:cViewPr>
      <p:guideLst>
        <p:guide orient="horz" pos="5372"/>
        <p:guide pos="5759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97" d="100"/>
        <a:sy n="97" d="100"/>
      </p:scale>
      <p:origin x="0" y="-46236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microsoft.com/office/2015/10/relationships/revisionInfo" Target="revisionInfo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sifath SANNI" userId="4240650f1a314976" providerId="LiveId" clId="{3DBB03ED-B08D-41C3-82FB-CEE07FDFA4A1}"/>
    <pc:docChg chg="custSel modSld modMainMaster">
      <pc:chgData name="issifath SANNI" userId="4240650f1a314976" providerId="LiveId" clId="{3DBB03ED-B08D-41C3-82FB-CEE07FDFA4A1}" dt="2019-04-07T21:46:05.341" v="74" actId="14100"/>
      <pc:docMkLst>
        <pc:docMk/>
      </pc:docMkLst>
      <pc:sldChg chg="modAnim">
        <pc:chgData name="issifath SANNI" userId="4240650f1a314976" providerId="LiveId" clId="{3DBB03ED-B08D-41C3-82FB-CEE07FDFA4A1}" dt="2019-04-07T21:44:52.594" v="33"/>
        <pc:sldMkLst>
          <pc:docMk/>
          <pc:sldMk cId="4222942290" sldId="281"/>
        </pc:sldMkLst>
      </pc:sldChg>
      <pc:sldMasterChg chg="modSldLayout">
        <pc:chgData name="issifath SANNI" userId="4240650f1a314976" providerId="LiveId" clId="{3DBB03ED-B08D-41C3-82FB-CEE07FDFA4A1}" dt="2019-04-07T21:46:05.341" v="74" actId="14100"/>
        <pc:sldMasterMkLst>
          <pc:docMk/>
          <pc:sldMasterMk cId="3752679145" sldId="2147483722"/>
        </pc:sldMasterMkLst>
        <pc:sldLayoutChg chg="addSp delSp modSp delAnim modAnim">
          <pc:chgData name="issifath SANNI" userId="4240650f1a314976" providerId="LiveId" clId="{3DBB03ED-B08D-41C3-82FB-CEE07FDFA4A1}" dt="2019-04-07T21:46:05.341" v="74" actId="14100"/>
          <pc:sldLayoutMkLst>
            <pc:docMk/>
            <pc:sldMasterMk cId="3752679145" sldId="2147483722"/>
            <pc:sldLayoutMk cId="478320180" sldId="2147483737"/>
          </pc:sldLayoutMkLst>
          <pc:spChg chg="add mod">
            <ac:chgData name="issifath SANNI" userId="4240650f1a314976" providerId="LiveId" clId="{3DBB03ED-B08D-41C3-82FB-CEE07FDFA4A1}" dt="2019-04-07T21:45:52.890" v="73" actId="122"/>
            <ac:spMkLst>
              <pc:docMk/>
              <pc:sldMasterMk cId="3752679145" sldId="2147483722"/>
              <pc:sldLayoutMk cId="478320180" sldId="2147483737"/>
              <ac:spMk id="13" creationId="{3F71A16D-9390-4B4B-9159-25756886E50E}"/>
            </ac:spMkLst>
          </pc:spChg>
          <pc:spChg chg="add mod">
            <ac:chgData name="issifath SANNI" userId="4240650f1a314976" providerId="LiveId" clId="{3DBB03ED-B08D-41C3-82FB-CEE07FDFA4A1}" dt="2019-04-07T21:45:09.162" v="38" actId="1076"/>
            <ac:spMkLst>
              <pc:docMk/>
              <pc:sldMasterMk cId="3752679145" sldId="2147483722"/>
              <pc:sldLayoutMk cId="478320180" sldId="2147483737"/>
              <ac:spMk id="35" creationId="{48BB1D3B-2108-4661-A74B-F24179D293B8}"/>
            </ac:spMkLst>
          </pc:spChg>
          <pc:spChg chg="mod">
            <ac:chgData name="issifath SANNI" userId="4240650f1a314976" providerId="LiveId" clId="{3DBB03ED-B08D-41C3-82FB-CEE07FDFA4A1}" dt="2019-04-07T21:46:05.341" v="74" actId="14100"/>
            <ac:spMkLst>
              <pc:docMk/>
              <pc:sldMasterMk cId="3752679145" sldId="2147483722"/>
              <pc:sldLayoutMk cId="478320180" sldId="2147483737"/>
              <ac:spMk id="55" creationId="{00000000-0000-0000-0000-000000000000}"/>
            </ac:spMkLst>
          </pc:spChg>
          <pc:spChg chg="del mod">
            <ac:chgData name="issifath SANNI" userId="4240650f1a314976" providerId="LiveId" clId="{3DBB03ED-B08D-41C3-82FB-CEE07FDFA4A1}" dt="2019-04-07T21:45:02.472" v="36" actId="478"/>
            <ac:spMkLst>
              <pc:docMk/>
              <pc:sldMasterMk cId="3752679145" sldId="2147483722"/>
              <pc:sldLayoutMk cId="478320180" sldId="2147483737"/>
              <ac:spMk id="59" creationId="{00000000-0000-0000-0000-000000000000}"/>
            </ac:spMkLst>
          </pc:spChg>
          <pc:cxnChg chg="mod">
            <ac:chgData name="issifath SANNI" userId="4240650f1a314976" providerId="LiveId" clId="{3DBB03ED-B08D-41C3-82FB-CEE07FDFA4A1}" dt="2019-04-07T21:45:18.154" v="39" actId="14100"/>
            <ac:cxnSpMkLst>
              <pc:docMk/>
              <pc:sldMasterMk cId="3752679145" sldId="2147483722"/>
              <pc:sldLayoutMk cId="478320180" sldId="2147483737"/>
              <ac:cxnSpMk id="77" creationId="{00000000-0000-0000-0000-000000000000}"/>
            </ac:cxnSpMkLst>
          </pc:cxnChg>
        </pc:sldLayoutChg>
      </pc:sldMasterChg>
    </pc:docChg>
  </pc:docChgLst>
  <pc:docChgLst>
    <pc:chgData name="issifath SANNI" userId="4240650f1a314976" providerId="LiveId" clId="{1683FC5B-4051-489C-82B9-9B434EFD9C4D}"/>
    <pc:docChg chg="undo custSel addSld delSld modSld sldOrd modMainMaster">
      <pc:chgData name="issifath SANNI" userId="4240650f1a314976" providerId="LiveId" clId="{1683FC5B-4051-489C-82B9-9B434EFD9C4D}" dt="2019-04-08T02:56:52.575" v="2092" actId="20577"/>
      <pc:docMkLst>
        <pc:docMk/>
      </pc:docMkLst>
      <pc:sldChg chg="addSp modSp">
        <pc:chgData name="issifath SANNI" userId="4240650f1a314976" providerId="LiveId" clId="{1683FC5B-4051-489C-82B9-9B434EFD9C4D}" dt="2019-04-08T00:37:44.570" v="1498" actId="255"/>
        <pc:sldMkLst>
          <pc:docMk/>
          <pc:sldMk cId="177826351" sldId="256"/>
        </pc:sldMkLst>
        <pc:spChg chg="mod">
          <ac:chgData name="issifath SANNI" userId="4240650f1a314976" providerId="LiveId" clId="{1683FC5B-4051-489C-82B9-9B434EFD9C4D}" dt="2019-04-07T22:19:00.296" v="348" actId="1076"/>
          <ac:spMkLst>
            <pc:docMk/>
            <pc:sldMk cId="177826351" sldId="256"/>
            <ac:spMk id="2" creationId="{6F5B289A-7681-416D-8199-55E977408053}"/>
          </ac:spMkLst>
        </pc:spChg>
        <pc:spChg chg="mod">
          <ac:chgData name="issifath SANNI" userId="4240650f1a314976" providerId="LiveId" clId="{1683FC5B-4051-489C-82B9-9B434EFD9C4D}" dt="2019-04-07T22:18:54.717" v="347" actId="1076"/>
          <ac:spMkLst>
            <pc:docMk/>
            <pc:sldMk cId="177826351" sldId="256"/>
            <ac:spMk id="3" creationId="{00000000-0000-0000-0000-000000000000}"/>
          </ac:spMkLst>
        </pc:spChg>
        <pc:spChg chg="add mod">
          <ac:chgData name="issifath SANNI" userId="4240650f1a314976" providerId="LiveId" clId="{1683FC5B-4051-489C-82B9-9B434EFD9C4D}" dt="2019-04-07T22:19:04.837" v="349" actId="14100"/>
          <ac:spMkLst>
            <pc:docMk/>
            <pc:sldMk cId="177826351" sldId="256"/>
            <ac:spMk id="4" creationId="{8FA11813-86B0-48BE-8EE5-6B4634F7C288}"/>
          </ac:spMkLst>
        </pc:spChg>
        <pc:spChg chg="mod">
          <ac:chgData name="issifath SANNI" userId="4240650f1a314976" providerId="LiveId" clId="{1683FC5B-4051-489C-82B9-9B434EFD9C4D}" dt="2019-04-08T00:37:44.570" v="1498" actId="255"/>
          <ac:spMkLst>
            <pc:docMk/>
            <pc:sldMk cId="177826351" sldId="256"/>
            <ac:spMk id="7" creationId="{00000000-0000-0000-0000-000000000000}"/>
          </ac:spMkLst>
        </pc:spChg>
        <pc:picChg chg="add mod">
          <ac:chgData name="issifath SANNI" userId="4240650f1a314976" providerId="LiveId" clId="{1683FC5B-4051-489C-82B9-9B434EFD9C4D}" dt="2019-04-08T00:37:31.542" v="1497" actId="1076"/>
          <ac:picMkLst>
            <pc:docMk/>
            <pc:sldMk cId="177826351" sldId="256"/>
            <ac:picMk id="6" creationId="{7F8E332E-D353-4CA1-9A8F-A0B38070DD34}"/>
          </ac:picMkLst>
        </pc:picChg>
      </pc:sldChg>
      <pc:sldChg chg="addSp modSp">
        <pc:chgData name="issifath SANNI" userId="4240650f1a314976" providerId="LiveId" clId="{1683FC5B-4051-489C-82B9-9B434EFD9C4D}" dt="2019-04-08T01:31:06.121" v="1808" actId="1076"/>
        <pc:sldMkLst>
          <pc:docMk/>
          <pc:sldMk cId="979361255" sldId="259"/>
        </pc:sldMkLst>
        <pc:spChg chg="mod">
          <ac:chgData name="issifath SANNI" userId="4240650f1a314976" providerId="LiveId" clId="{1683FC5B-4051-489C-82B9-9B434EFD9C4D}" dt="2019-04-08T01:03:07.705" v="1580" actId="1076"/>
          <ac:spMkLst>
            <pc:docMk/>
            <pc:sldMk cId="979361255" sldId="259"/>
            <ac:spMk id="2" creationId="{E2BC285B-98EC-4AD2-BF4B-FAAB426A0594}"/>
          </ac:spMkLst>
        </pc:spChg>
        <pc:spChg chg="mod">
          <ac:chgData name="issifath SANNI" userId="4240650f1a314976" providerId="LiveId" clId="{1683FC5B-4051-489C-82B9-9B434EFD9C4D}" dt="2019-04-08T01:01:34.374" v="1561" actId="1076"/>
          <ac:spMkLst>
            <pc:docMk/>
            <pc:sldMk cId="979361255" sldId="259"/>
            <ac:spMk id="4" creationId="{00000000-0000-0000-0000-000000000000}"/>
          </ac:spMkLst>
        </pc:spChg>
        <pc:spChg chg="mod">
          <ac:chgData name="issifath SANNI" userId="4240650f1a314976" providerId="LiveId" clId="{1683FC5B-4051-489C-82B9-9B434EFD9C4D}" dt="2019-04-08T01:31:06.121" v="1808" actId="1076"/>
          <ac:spMkLst>
            <pc:docMk/>
            <pc:sldMk cId="979361255" sldId="259"/>
            <ac:spMk id="5" creationId="{A94B7E50-FCAC-41F0-83AF-9D1E00786794}"/>
          </ac:spMkLst>
        </pc:spChg>
        <pc:spChg chg="mod">
          <ac:chgData name="issifath SANNI" userId="4240650f1a314976" providerId="LiveId" clId="{1683FC5B-4051-489C-82B9-9B434EFD9C4D}" dt="2019-04-08T00:53:22.678" v="1519" actId="403"/>
          <ac:spMkLst>
            <pc:docMk/>
            <pc:sldMk cId="979361255" sldId="259"/>
            <ac:spMk id="12" creationId="{00000000-0000-0000-0000-000000000000}"/>
          </ac:spMkLst>
        </pc:spChg>
        <pc:spChg chg="add">
          <ac:chgData name="issifath SANNI" userId="4240650f1a314976" providerId="LiveId" clId="{1683FC5B-4051-489C-82B9-9B434EFD9C4D}" dt="2019-04-08T01:26:31.191" v="1782"/>
          <ac:spMkLst>
            <pc:docMk/>
            <pc:sldMk cId="979361255" sldId="259"/>
            <ac:spMk id="16" creationId="{B0670A5B-DED5-4D34-BC4F-031EEE5A696D}"/>
          </ac:spMkLst>
        </pc:spChg>
      </pc:sldChg>
      <pc:sldChg chg="addSp delSp modSp">
        <pc:chgData name="issifath SANNI" userId="4240650f1a314976" providerId="LiveId" clId="{1683FC5B-4051-489C-82B9-9B434EFD9C4D}" dt="2019-04-08T01:02:57.208" v="1579" actId="478"/>
        <pc:sldMkLst>
          <pc:docMk/>
          <pc:sldMk cId="1623627834" sldId="260"/>
        </pc:sldMkLst>
        <pc:spChg chg="del mod">
          <ac:chgData name="issifath SANNI" userId="4240650f1a314976" providerId="LiveId" clId="{1683FC5B-4051-489C-82B9-9B434EFD9C4D}" dt="2019-04-08T01:02:57.208" v="1579" actId="478"/>
          <ac:spMkLst>
            <pc:docMk/>
            <pc:sldMk cId="1623627834" sldId="260"/>
            <ac:spMk id="5" creationId="{F134FAD9-8C40-4275-93EC-520D211D7E2C}"/>
          </ac:spMkLst>
        </pc:spChg>
        <pc:spChg chg="add mod">
          <ac:chgData name="issifath SANNI" userId="4240650f1a314976" providerId="LiveId" clId="{1683FC5B-4051-489C-82B9-9B434EFD9C4D}" dt="2019-04-08T01:02:47.007" v="1576" actId="1076"/>
          <ac:spMkLst>
            <pc:docMk/>
            <pc:sldMk cId="1623627834" sldId="260"/>
            <ac:spMk id="8" creationId="{EE9656E3-CBF2-456A-9787-D37BCADD7F73}"/>
          </ac:spMkLst>
        </pc:spChg>
      </pc:sldChg>
      <pc:sldChg chg="addSp delSp modSp">
        <pc:chgData name="issifath SANNI" userId="4240650f1a314976" providerId="LiveId" clId="{1683FC5B-4051-489C-82B9-9B434EFD9C4D}" dt="2019-04-08T01:37:18.530" v="1843" actId="1076"/>
        <pc:sldMkLst>
          <pc:docMk/>
          <pc:sldMk cId="238412086" sldId="275"/>
        </pc:sldMkLst>
        <pc:spChg chg="add del mod">
          <ac:chgData name="issifath SANNI" userId="4240650f1a314976" providerId="LiveId" clId="{1683FC5B-4051-489C-82B9-9B434EFD9C4D}" dt="2019-04-08T01:29:24.624" v="1797" actId="478"/>
          <ac:spMkLst>
            <pc:docMk/>
            <pc:sldMk cId="238412086" sldId="275"/>
            <ac:spMk id="2" creationId="{19E8991D-1C34-4A13-AB2A-74EE3485F472}"/>
          </ac:spMkLst>
        </pc:spChg>
        <pc:spChg chg="add del mod">
          <ac:chgData name="issifath SANNI" userId="4240650f1a314976" providerId="LiveId" clId="{1683FC5B-4051-489C-82B9-9B434EFD9C4D}" dt="2019-04-08T01:36:31.535" v="1828"/>
          <ac:spMkLst>
            <pc:docMk/>
            <pc:sldMk cId="238412086" sldId="275"/>
            <ac:spMk id="2" creationId="{E30DA523-EBC5-4BEC-B2AB-5E9A5D5192AA}"/>
          </ac:spMkLst>
        </pc:spChg>
        <pc:spChg chg="add del mod">
          <ac:chgData name="issifath SANNI" userId="4240650f1a314976" providerId="LiveId" clId="{1683FC5B-4051-489C-82B9-9B434EFD9C4D}" dt="2019-04-08T01:29:16.252" v="1795" actId="478"/>
          <ac:spMkLst>
            <pc:docMk/>
            <pc:sldMk cId="238412086" sldId="275"/>
            <ac:spMk id="3" creationId="{2EA60094-9AF4-4663-A807-118E5D33BF65}"/>
          </ac:spMkLst>
        </pc:spChg>
        <pc:spChg chg="add del mod">
          <ac:chgData name="issifath SANNI" userId="4240650f1a314976" providerId="LiveId" clId="{1683FC5B-4051-489C-82B9-9B434EFD9C4D}" dt="2019-04-08T01:36:31.535" v="1828"/>
          <ac:spMkLst>
            <pc:docMk/>
            <pc:sldMk cId="238412086" sldId="275"/>
            <ac:spMk id="3" creationId="{552952DC-FFB4-4A4F-94C9-69946ABC581E}"/>
          </ac:spMkLst>
        </pc:spChg>
        <pc:spChg chg="mod">
          <ac:chgData name="issifath SANNI" userId="4240650f1a314976" providerId="LiveId" clId="{1683FC5B-4051-489C-82B9-9B434EFD9C4D}" dt="2019-04-08T01:28:32.262" v="1789" actId="115"/>
          <ac:spMkLst>
            <pc:docMk/>
            <pc:sldMk cId="238412086" sldId="275"/>
            <ac:spMk id="4" creationId="{00000000-0000-0000-0000-000000000000}"/>
          </ac:spMkLst>
        </pc:spChg>
        <pc:spChg chg="add del mod">
          <ac:chgData name="issifath SANNI" userId="4240650f1a314976" providerId="LiveId" clId="{1683FC5B-4051-489C-82B9-9B434EFD9C4D}" dt="2019-04-08T01:36:31.535" v="1828"/>
          <ac:spMkLst>
            <pc:docMk/>
            <pc:sldMk cId="238412086" sldId="275"/>
            <ac:spMk id="5" creationId="{B5B9090E-E74E-4FA5-8173-E6DBD636A802}"/>
          </ac:spMkLst>
        </pc:spChg>
        <pc:spChg chg="add del mod">
          <ac:chgData name="issifath SANNI" userId="4240650f1a314976" providerId="LiveId" clId="{1683FC5B-4051-489C-82B9-9B434EFD9C4D}" dt="2019-04-08T01:29:37.328" v="1800" actId="478"/>
          <ac:spMkLst>
            <pc:docMk/>
            <pc:sldMk cId="238412086" sldId="275"/>
            <ac:spMk id="5" creationId="{BBFE1FDA-28F2-4B4C-A0E5-7B8F9385353E}"/>
          </ac:spMkLst>
        </pc:spChg>
        <pc:spChg chg="add mod">
          <ac:chgData name="issifath SANNI" userId="4240650f1a314976" providerId="LiveId" clId="{1683FC5B-4051-489C-82B9-9B434EFD9C4D}" dt="2019-04-08T01:30:32.161" v="1806" actId="404"/>
          <ac:spMkLst>
            <pc:docMk/>
            <pc:sldMk cId="238412086" sldId="275"/>
            <ac:spMk id="6" creationId="{32693256-B73A-47F2-9E5E-E659E6CE3C52}"/>
          </ac:spMkLst>
        </pc:spChg>
        <pc:spChg chg="add del mod">
          <ac:chgData name="issifath SANNI" userId="4240650f1a314976" providerId="LiveId" clId="{1683FC5B-4051-489C-82B9-9B434EFD9C4D}" dt="2019-04-08T01:36:31.535" v="1828"/>
          <ac:spMkLst>
            <pc:docMk/>
            <pc:sldMk cId="238412086" sldId="275"/>
            <ac:spMk id="7" creationId="{C5D8E960-90ED-48CC-83A0-B36CD6C0E125}"/>
          </ac:spMkLst>
        </pc:spChg>
        <pc:spChg chg="add del mod">
          <ac:chgData name="issifath SANNI" userId="4240650f1a314976" providerId="LiveId" clId="{1683FC5B-4051-489C-82B9-9B434EFD9C4D}" dt="2019-04-08T01:36:31.535" v="1828"/>
          <ac:spMkLst>
            <pc:docMk/>
            <pc:sldMk cId="238412086" sldId="275"/>
            <ac:spMk id="8" creationId="{16A796BD-7034-45AA-B303-2CC6FB21D024}"/>
          </ac:spMkLst>
        </pc:spChg>
        <pc:spChg chg="add del mod">
          <ac:chgData name="issifath SANNI" userId="4240650f1a314976" providerId="LiveId" clId="{1683FC5B-4051-489C-82B9-9B434EFD9C4D}" dt="2019-04-08T01:36:31.535" v="1828"/>
          <ac:spMkLst>
            <pc:docMk/>
            <pc:sldMk cId="238412086" sldId="275"/>
            <ac:spMk id="10" creationId="{4513B757-482F-4D6A-8480-11695A9DF29F}"/>
          </ac:spMkLst>
        </pc:spChg>
        <pc:spChg chg="add del mod">
          <ac:chgData name="issifath SANNI" userId="4240650f1a314976" providerId="LiveId" clId="{1683FC5B-4051-489C-82B9-9B434EFD9C4D}" dt="2019-04-08T01:36:31.535" v="1828"/>
          <ac:spMkLst>
            <pc:docMk/>
            <pc:sldMk cId="238412086" sldId="275"/>
            <ac:spMk id="11" creationId="{65D0748A-DFC4-4574-A4B6-2EDEA708C89B}"/>
          </ac:spMkLst>
        </pc:spChg>
        <pc:spChg chg="add del mod">
          <ac:chgData name="issifath SANNI" userId="4240650f1a314976" providerId="LiveId" clId="{1683FC5B-4051-489C-82B9-9B434EFD9C4D}" dt="2019-04-08T01:36:31.535" v="1828"/>
          <ac:spMkLst>
            <pc:docMk/>
            <pc:sldMk cId="238412086" sldId="275"/>
            <ac:spMk id="12" creationId="{D8183029-EA98-4857-AFD9-53D96276F870}"/>
          </ac:spMkLst>
        </pc:spChg>
        <pc:spChg chg="add del mod">
          <ac:chgData name="issifath SANNI" userId="4240650f1a314976" providerId="LiveId" clId="{1683FC5B-4051-489C-82B9-9B434EFD9C4D}" dt="2019-04-08T01:36:31.535" v="1828"/>
          <ac:spMkLst>
            <pc:docMk/>
            <pc:sldMk cId="238412086" sldId="275"/>
            <ac:spMk id="13" creationId="{0EB46393-DC28-4328-83C4-9098DE9886EE}"/>
          </ac:spMkLst>
        </pc:spChg>
        <pc:spChg chg="add del mod">
          <ac:chgData name="issifath SANNI" userId="4240650f1a314976" providerId="LiveId" clId="{1683FC5B-4051-489C-82B9-9B434EFD9C4D}" dt="2019-04-08T01:36:31.535" v="1828"/>
          <ac:spMkLst>
            <pc:docMk/>
            <pc:sldMk cId="238412086" sldId="275"/>
            <ac:spMk id="14" creationId="{41F62B7D-116C-416A-8462-66F8235B417B}"/>
          </ac:spMkLst>
        </pc:spChg>
        <pc:spChg chg="add del mod">
          <ac:chgData name="issifath SANNI" userId="4240650f1a314976" providerId="LiveId" clId="{1683FC5B-4051-489C-82B9-9B434EFD9C4D}" dt="2019-04-08T01:36:31.535" v="1828"/>
          <ac:spMkLst>
            <pc:docMk/>
            <pc:sldMk cId="238412086" sldId="275"/>
            <ac:spMk id="15" creationId="{91431A01-ABCC-4EEB-970C-0969019DE9EF}"/>
          </ac:spMkLst>
        </pc:spChg>
        <pc:spChg chg="add mod">
          <ac:chgData name="issifath SANNI" userId="4240650f1a314976" providerId="LiveId" clId="{1683FC5B-4051-489C-82B9-9B434EFD9C4D}" dt="2019-04-08T01:37:18.530" v="1843" actId="1076"/>
          <ac:spMkLst>
            <pc:docMk/>
            <pc:sldMk cId="238412086" sldId="275"/>
            <ac:spMk id="16" creationId="{9DDBE821-B81C-4AB4-A0F8-4E1C98327411}"/>
          </ac:spMkLst>
        </pc:spChg>
        <pc:picChg chg="add del mod">
          <ac:chgData name="issifath SANNI" userId="4240650f1a314976" providerId="LiveId" clId="{1683FC5B-4051-489C-82B9-9B434EFD9C4D}" dt="2019-04-08T01:36:59.396" v="1841" actId="1076"/>
          <ac:picMkLst>
            <pc:docMk/>
            <pc:sldMk cId="238412086" sldId="275"/>
            <ac:picMk id="9" creationId="{809FDC66-5CEB-43E7-BF9A-89306EDABA27}"/>
          </ac:picMkLst>
        </pc:picChg>
      </pc:sldChg>
      <pc:sldChg chg="addSp modSp">
        <pc:chgData name="issifath SANNI" userId="4240650f1a314976" providerId="LiveId" clId="{1683FC5B-4051-489C-82B9-9B434EFD9C4D}" dt="2019-04-08T01:45:26.917" v="1888" actId="207"/>
        <pc:sldMkLst>
          <pc:docMk/>
          <pc:sldMk cId="1726323970" sldId="277"/>
        </pc:sldMkLst>
        <pc:spChg chg="mod">
          <ac:chgData name="issifath SANNI" userId="4240650f1a314976" providerId="LiveId" clId="{1683FC5B-4051-489C-82B9-9B434EFD9C4D}" dt="2019-04-08T00:46:40.042" v="1502" actId="20577"/>
          <ac:spMkLst>
            <pc:docMk/>
            <pc:sldMk cId="1726323970" sldId="277"/>
            <ac:spMk id="6" creationId="{2BB3B668-8AC4-4F47-8B37-BA28CA56CB7E}"/>
          </ac:spMkLst>
        </pc:spChg>
        <pc:spChg chg="add mod">
          <ac:chgData name="issifath SANNI" userId="4240650f1a314976" providerId="LiveId" clId="{1683FC5B-4051-489C-82B9-9B434EFD9C4D}" dt="2019-04-08T01:45:26.917" v="1888" actId="207"/>
          <ac:spMkLst>
            <pc:docMk/>
            <pc:sldMk cId="1726323970" sldId="277"/>
            <ac:spMk id="9" creationId="{523F1D13-FBDD-4454-8E51-6A7EF9A69DCD}"/>
          </ac:spMkLst>
        </pc:spChg>
        <pc:picChg chg="add mod">
          <ac:chgData name="issifath SANNI" userId="4240650f1a314976" providerId="LiveId" clId="{1683FC5B-4051-489C-82B9-9B434EFD9C4D}" dt="2019-04-08T00:51:56.487" v="1517" actId="1076"/>
          <ac:picMkLst>
            <pc:docMk/>
            <pc:sldMk cId="1726323970" sldId="277"/>
            <ac:picMk id="3" creationId="{9EB7F508-6AAA-43A7-B7FC-7F65033C4476}"/>
          </ac:picMkLst>
        </pc:picChg>
        <pc:picChg chg="add mod">
          <ac:chgData name="issifath SANNI" userId="4240650f1a314976" providerId="LiveId" clId="{1683FC5B-4051-489C-82B9-9B434EFD9C4D}" dt="2019-04-08T00:51:46.004" v="1514" actId="1076"/>
          <ac:picMkLst>
            <pc:docMk/>
            <pc:sldMk cId="1726323970" sldId="277"/>
            <ac:picMk id="8" creationId="{07902248-FEEB-46F4-8478-C7C8C7963292}"/>
          </ac:picMkLst>
        </pc:picChg>
      </pc:sldChg>
      <pc:sldChg chg="addSp modSp ord">
        <pc:chgData name="issifath SANNI" userId="4240650f1a314976" providerId="LiveId" clId="{1683FC5B-4051-489C-82B9-9B434EFD9C4D}" dt="2019-04-08T01:45:36.998" v="1890" actId="207"/>
        <pc:sldMkLst>
          <pc:docMk/>
          <pc:sldMk cId="1557402793" sldId="279"/>
        </pc:sldMkLst>
        <pc:spChg chg="add mod">
          <ac:chgData name="issifath SANNI" userId="4240650f1a314976" providerId="LiveId" clId="{1683FC5B-4051-489C-82B9-9B434EFD9C4D}" dt="2019-04-08T01:45:36.998" v="1890" actId="207"/>
          <ac:spMkLst>
            <pc:docMk/>
            <pc:sldMk cId="1557402793" sldId="279"/>
            <ac:spMk id="2" creationId="{C6E9F279-760F-4894-BF43-4170B6C4F1A6}"/>
          </ac:spMkLst>
        </pc:spChg>
        <pc:spChg chg="mod">
          <ac:chgData name="issifath SANNI" userId="4240650f1a314976" providerId="LiveId" clId="{1683FC5B-4051-489C-82B9-9B434EFD9C4D}" dt="2019-04-07T21:56:28.492" v="53" actId="11"/>
          <ac:spMkLst>
            <pc:docMk/>
            <pc:sldMk cId="1557402793" sldId="279"/>
            <ac:spMk id="4" creationId="{68FF58EB-B3E6-491B-8D6B-8728D3DC5411}"/>
          </ac:spMkLst>
        </pc:spChg>
        <pc:spChg chg="mod">
          <ac:chgData name="issifath SANNI" userId="4240650f1a314976" providerId="LiveId" clId="{1683FC5B-4051-489C-82B9-9B434EFD9C4D}" dt="2019-04-08T00:57:10.416" v="1540" actId="12"/>
          <ac:spMkLst>
            <pc:docMk/>
            <pc:sldMk cId="1557402793" sldId="279"/>
            <ac:spMk id="6" creationId="{2BB3B668-8AC4-4F47-8B37-BA28CA56CB7E}"/>
          </ac:spMkLst>
        </pc:spChg>
      </pc:sldChg>
      <pc:sldChg chg="addSp delSp modSp">
        <pc:chgData name="issifath SANNI" userId="4240650f1a314976" providerId="LiveId" clId="{1683FC5B-4051-489C-82B9-9B434EFD9C4D}" dt="2019-04-08T01:45:48.442" v="1891" actId="1076"/>
        <pc:sldMkLst>
          <pc:docMk/>
          <pc:sldMk cId="3926532135" sldId="280"/>
        </pc:sldMkLst>
        <pc:spChg chg="mod">
          <ac:chgData name="issifath SANNI" userId="4240650f1a314976" providerId="LiveId" clId="{1683FC5B-4051-489C-82B9-9B434EFD9C4D}" dt="2019-04-08T01:05:07.323" v="1615" actId="1076"/>
          <ac:spMkLst>
            <pc:docMk/>
            <pc:sldMk cId="3926532135" sldId="280"/>
            <ac:spMk id="6" creationId="{6E66FE70-92DB-4828-9A14-3D3946D8B259}"/>
          </ac:spMkLst>
        </pc:spChg>
        <pc:spChg chg="add del mod">
          <ac:chgData name="issifath SANNI" userId="4240650f1a314976" providerId="LiveId" clId="{1683FC5B-4051-489C-82B9-9B434EFD9C4D}" dt="2019-04-08T01:37:49.706" v="1845" actId="931"/>
          <ac:spMkLst>
            <pc:docMk/>
            <pc:sldMk cId="3926532135" sldId="280"/>
            <ac:spMk id="6" creationId="{79ED62D4-53C5-4B3E-A6B6-162ECE9AC6AD}"/>
          </ac:spMkLst>
        </pc:spChg>
        <pc:spChg chg="mod">
          <ac:chgData name="issifath SANNI" userId="4240650f1a314976" providerId="LiveId" clId="{1683FC5B-4051-489C-82B9-9B434EFD9C4D}" dt="2019-04-08T01:45:48.442" v="1891" actId="1076"/>
          <ac:spMkLst>
            <pc:docMk/>
            <pc:sldMk cId="3926532135" sldId="280"/>
            <ac:spMk id="7" creationId="{BDC4A071-18FA-4E49-A34F-EF840BF9D0C8}"/>
          </ac:spMkLst>
        </pc:spChg>
        <pc:spChg chg="del">
          <ac:chgData name="issifath SANNI" userId="4240650f1a314976" providerId="LiveId" clId="{1683FC5B-4051-489C-82B9-9B434EFD9C4D}" dt="2019-04-07T22:05:33.342" v="180" actId="931"/>
          <ac:spMkLst>
            <pc:docMk/>
            <pc:sldMk cId="3926532135" sldId="280"/>
            <ac:spMk id="8" creationId="{64C6D85E-084D-43DB-84A7-D1117BD9C95C}"/>
          </ac:spMkLst>
        </pc:spChg>
        <pc:spChg chg="add mod">
          <ac:chgData name="issifath SANNI" userId="4240650f1a314976" providerId="LiveId" clId="{1683FC5B-4051-489C-82B9-9B434EFD9C4D}" dt="2019-04-08T01:35:06.249" v="1826" actId="1076"/>
          <ac:spMkLst>
            <pc:docMk/>
            <pc:sldMk cId="3926532135" sldId="280"/>
            <ac:spMk id="8" creationId="{F8467178-4079-4BCD-B47B-E93996ABD113}"/>
          </ac:spMkLst>
        </pc:spChg>
        <pc:spChg chg="del">
          <ac:chgData name="issifath SANNI" userId="4240650f1a314976" providerId="LiveId" clId="{1683FC5B-4051-489C-82B9-9B434EFD9C4D}" dt="2019-04-07T22:08:41.039" v="195" actId="931"/>
          <ac:spMkLst>
            <pc:docMk/>
            <pc:sldMk cId="3926532135" sldId="280"/>
            <ac:spMk id="9" creationId="{A84629CD-C563-4310-A6C8-A3CF80B5E0C2}"/>
          </ac:spMkLst>
        </pc:spChg>
        <pc:spChg chg="del">
          <ac:chgData name="issifath SANNI" userId="4240650f1a314976" providerId="LiveId" clId="{1683FC5B-4051-489C-82B9-9B434EFD9C4D}" dt="2019-04-07T22:08:04.762" v="190" actId="931"/>
          <ac:spMkLst>
            <pc:docMk/>
            <pc:sldMk cId="3926532135" sldId="280"/>
            <ac:spMk id="10" creationId="{C7069D0D-D63B-4B46-83C3-72A7CDDDA167}"/>
          </ac:spMkLst>
        </pc:spChg>
        <pc:spChg chg="add del mod">
          <ac:chgData name="issifath SANNI" userId="4240650f1a314976" providerId="LiveId" clId="{1683FC5B-4051-489C-82B9-9B434EFD9C4D}" dt="2019-04-07T22:09:08.105" v="201" actId="478"/>
          <ac:spMkLst>
            <pc:docMk/>
            <pc:sldMk cId="3926532135" sldId="280"/>
            <ac:spMk id="20" creationId="{FBDE40EC-81E2-4E12-A58F-E873EBF9809D}"/>
          </ac:spMkLst>
        </pc:spChg>
        <pc:picChg chg="add del mod">
          <ac:chgData name="issifath SANNI" userId="4240650f1a314976" providerId="LiveId" clId="{1683FC5B-4051-489C-82B9-9B434EFD9C4D}" dt="2019-04-07T22:09:03.812" v="200" actId="478"/>
          <ac:picMkLst>
            <pc:docMk/>
            <pc:sldMk cId="3926532135" sldId="280"/>
            <ac:picMk id="6" creationId="{23DD73C2-AB52-4B75-847F-B7D4A0ACFF79}"/>
          </ac:picMkLst>
        </pc:picChg>
        <pc:picChg chg="add mod">
          <ac:chgData name="issifath SANNI" userId="4240650f1a314976" providerId="LiveId" clId="{1683FC5B-4051-489C-82B9-9B434EFD9C4D}" dt="2019-04-08T01:38:02.031" v="1849" actId="1076"/>
          <ac:picMkLst>
            <pc:docMk/>
            <pc:sldMk cId="3926532135" sldId="280"/>
            <ac:picMk id="10" creationId="{470D4FBC-E856-4AC6-A6CA-96C9C24AF5FD}"/>
          </ac:picMkLst>
        </pc:picChg>
        <pc:picChg chg="add del mod ord">
          <ac:chgData name="issifath SANNI" userId="4240650f1a314976" providerId="LiveId" clId="{1683FC5B-4051-489C-82B9-9B434EFD9C4D}" dt="2019-04-08T01:37:36.511" v="1844" actId="478"/>
          <ac:picMkLst>
            <pc:docMk/>
            <pc:sldMk cId="3926532135" sldId="280"/>
            <ac:picMk id="15" creationId="{7818BC68-3C65-4D50-91AB-AA89DA28798A}"/>
          </ac:picMkLst>
        </pc:picChg>
        <pc:picChg chg="add mod">
          <ac:chgData name="issifath SANNI" userId="4240650f1a314976" providerId="LiveId" clId="{1683FC5B-4051-489C-82B9-9B434EFD9C4D}" dt="2019-04-08T01:38:49.020" v="1855" actId="14100"/>
          <ac:picMkLst>
            <pc:docMk/>
            <pc:sldMk cId="3926532135" sldId="280"/>
            <ac:picMk id="18" creationId="{414611B9-17FD-494D-A2C3-4909EF20132F}"/>
          </ac:picMkLst>
        </pc:picChg>
        <pc:picChg chg="add mod">
          <ac:chgData name="issifath SANNI" userId="4240650f1a314976" providerId="LiveId" clId="{1683FC5B-4051-489C-82B9-9B434EFD9C4D}" dt="2019-04-08T01:39:07.539" v="1857" actId="1076"/>
          <ac:picMkLst>
            <pc:docMk/>
            <pc:sldMk cId="3926532135" sldId="280"/>
            <ac:picMk id="22" creationId="{4C0CE3E2-B5A9-4340-8D26-047B0CD6FF76}"/>
          </ac:picMkLst>
        </pc:picChg>
      </pc:sldChg>
      <pc:sldChg chg="addSp delSp modSp del">
        <pc:chgData name="issifath SANNI" userId="4240650f1a314976" providerId="LiveId" clId="{1683FC5B-4051-489C-82B9-9B434EFD9C4D}" dt="2019-04-07T22:22:07.375" v="353" actId="2696"/>
        <pc:sldMkLst>
          <pc:docMk/>
          <pc:sldMk cId="4222942290" sldId="281"/>
        </pc:sldMkLst>
        <pc:spChg chg="add mod">
          <ac:chgData name="issifath SANNI" userId="4240650f1a314976" providerId="LiveId" clId="{1683FC5B-4051-489C-82B9-9B434EFD9C4D}" dt="2019-04-07T21:55:44.156" v="49" actId="1076"/>
          <ac:spMkLst>
            <pc:docMk/>
            <pc:sldMk cId="4222942290" sldId="281"/>
            <ac:spMk id="2" creationId="{4D0E7EC2-35E5-4DAD-B4DC-E968C6406399}"/>
          </ac:spMkLst>
        </pc:spChg>
        <pc:spChg chg="del">
          <ac:chgData name="issifath SANNI" userId="4240650f1a314976" providerId="LiveId" clId="{1683FC5B-4051-489C-82B9-9B434EFD9C4D}" dt="2019-04-07T21:57:17.020" v="68" actId="478"/>
          <ac:spMkLst>
            <pc:docMk/>
            <pc:sldMk cId="4222942290" sldId="281"/>
            <ac:spMk id="3" creationId="{AB0148FE-9E3C-461C-9678-A3FE976B596B}"/>
          </ac:spMkLst>
        </pc:spChg>
        <pc:spChg chg="del">
          <ac:chgData name="issifath SANNI" userId="4240650f1a314976" providerId="LiveId" clId="{1683FC5B-4051-489C-82B9-9B434EFD9C4D}" dt="2019-04-07T21:57:21.807" v="69" actId="478"/>
          <ac:spMkLst>
            <pc:docMk/>
            <pc:sldMk cId="4222942290" sldId="281"/>
            <ac:spMk id="5" creationId="{B4C7E924-6969-4377-BBC2-4E32C25861AD}"/>
          </ac:spMkLst>
        </pc:spChg>
        <pc:picChg chg="add del mod">
          <ac:chgData name="issifath SANNI" userId="4240650f1a314976" providerId="LiveId" clId="{1683FC5B-4051-489C-82B9-9B434EFD9C4D}" dt="2019-04-07T22:22:04.167" v="352" actId="478"/>
          <ac:picMkLst>
            <pc:docMk/>
            <pc:sldMk cId="4222942290" sldId="281"/>
            <ac:picMk id="7" creationId="{0B061BD2-57B0-4616-BB5F-7623ADD91FB7}"/>
          </ac:picMkLst>
        </pc:picChg>
      </pc:sldChg>
      <pc:sldChg chg="addSp delSp modSp add">
        <pc:chgData name="issifath SANNI" userId="4240650f1a314976" providerId="LiveId" clId="{1683FC5B-4051-489C-82B9-9B434EFD9C4D}" dt="2019-04-08T01:58:00.677" v="1940" actId="1076"/>
        <pc:sldMkLst>
          <pc:docMk/>
          <pc:sldMk cId="0" sldId="282"/>
        </pc:sldMkLst>
        <pc:spChg chg="add mod">
          <ac:chgData name="issifath SANNI" userId="4240650f1a314976" providerId="LiveId" clId="{1683FC5B-4051-489C-82B9-9B434EFD9C4D}" dt="2019-04-08T01:58:00.677" v="1940" actId="1076"/>
          <ac:spMkLst>
            <pc:docMk/>
            <pc:sldMk cId="0" sldId="282"/>
            <ac:spMk id="2" creationId="{3B1C9BBB-4F87-41A0-862D-253414F73B06}"/>
          </ac:spMkLst>
        </pc:spChg>
        <pc:spChg chg="mod">
          <ac:chgData name="issifath SANNI" userId="4240650f1a314976" providerId="LiveId" clId="{1683FC5B-4051-489C-82B9-9B434EFD9C4D}" dt="2019-04-08T01:18:48.919" v="1774" actId="1076"/>
          <ac:spMkLst>
            <pc:docMk/>
            <pc:sldMk cId="0" sldId="282"/>
            <ac:spMk id="3" creationId="{1A179312-3C86-4F0C-870D-25BACD787506}"/>
          </ac:spMkLst>
        </pc:spChg>
        <pc:spChg chg="mod">
          <ac:chgData name="issifath SANNI" userId="4240650f1a314976" providerId="LiveId" clId="{1683FC5B-4051-489C-82B9-9B434EFD9C4D}" dt="2019-04-08T00:54:28.705" v="1539" actId="1076"/>
          <ac:spMkLst>
            <pc:docMk/>
            <pc:sldMk cId="0" sldId="282"/>
            <ac:spMk id="10" creationId="{00000000-0000-0000-0000-000000000000}"/>
          </ac:spMkLst>
        </pc:spChg>
        <pc:spChg chg="mod">
          <ac:chgData name="issifath SANNI" userId="4240650f1a314976" providerId="LiveId" clId="{1683FC5B-4051-489C-82B9-9B434EFD9C4D}" dt="2019-04-08T00:22:23.183" v="1424" actId="14100"/>
          <ac:spMkLst>
            <pc:docMk/>
            <pc:sldMk cId="0" sldId="282"/>
            <ac:spMk id="16" creationId="{00000000-0000-0000-0000-000000000000}"/>
          </ac:spMkLst>
        </pc:spChg>
        <pc:spChg chg="del">
          <ac:chgData name="issifath SANNI" userId="4240650f1a314976" providerId="LiveId" clId="{1683FC5B-4051-489C-82B9-9B434EFD9C4D}" dt="2019-04-08T00:54:23.116" v="1538" actId="478"/>
          <ac:spMkLst>
            <pc:docMk/>
            <pc:sldMk cId="0" sldId="282"/>
            <ac:spMk id="17" creationId="{00000000-0000-0000-0000-000000000000}"/>
          </ac:spMkLst>
        </pc:spChg>
      </pc:sldChg>
      <pc:sldChg chg="addSp delSp modSp add del">
        <pc:chgData name="issifath SANNI" userId="4240650f1a314976" providerId="LiveId" clId="{1683FC5B-4051-489C-82B9-9B434EFD9C4D}" dt="2019-04-07T21:56:51.020" v="57" actId="2696"/>
        <pc:sldMkLst>
          <pc:docMk/>
          <pc:sldMk cId="318186211" sldId="282"/>
        </pc:sldMkLst>
        <pc:spChg chg="add del mod">
          <ac:chgData name="issifath SANNI" userId="4240650f1a314976" providerId="LiveId" clId="{1683FC5B-4051-489C-82B9-9B434EFD9C4D}" dt="2019-04-07T21:52:50.808" v="16"/>
          <ac:spMkLst>
            <pc:docMk/>
            <pc:sldMk cId="318186211" sldId="282"/>
            <ac:spMk id="2" creationId="{0C498F10-F5B7-4145-ACD5-0D4CEC264DB0}"/>
          </ac:spMkLst>
        </pc:spChg>
        <pc:spChg chg="mod">
          <ac:chgData name="issifath SANNI" userId="4240650f1a314976" providerId="LiveId" clId="{1683FC5B-4051-489C-82B9-9B434EFD9C4D}" dt="2019-04-07T21:52:39.194" v="13" actId="14100"/>
          <ac:spMkLst>
            <pc:docMk/>
            <pc:sldMk cId="318186211" sldId="282"/>
            <ac:spMk id="4" creationId="{68FF58EB-B3E6-491B-8D6B-8728D3DC5411}"/>
          </ac:spMkLst>
        </pc:spChg>
      </pc:sldChg>
      <pc:sldChg chg="addSp delSp modSp add ord">
        <pc:chgData name="issifath SANNI" userId="4240650f1a314976" providerId="LiveId" clId="{1683FC5B-4051-489C-82B9-9B434EFD9C4D}" dt="2019-04-08T01:07:11.005" v="1644" actId="1076"/>
        <pc:sldMkLst>
          <pc:docMk/>
          <pc:sldMk cId="3387655672" sldId="283"/>
        </pc:sldMkLst>
        <pc:spChg chg="add mod">
          <ac:chgData name="issifath SANNI" userId="4240650f1a314976" providerId="LiveId" clId="{1683FC5B-4051-489C-82B9-9B434EFD9C4D}" dt="2019-04-08T01:07:10.437" v="1643" actId="404"/>
          <ac:spMkLst>
            <pc:docMk/>
            <pc:sldMk cId="3387655672" sldId="283"/>
            <ac:spMk id="2" creationId="{796E9884-C156-413D-8538-1F71051A8928}"/>
          </ac:spMkLst>
        </pc:spChg>
        <pc:spChg chg="mod">
          <ac:chgData name="issifath SANNI" userId="4240650f1a314976" providerId="LiveId" clId="{1683FC5B-4051-489C-82B9-9B434EFD9C4D}" dt="2019-04-07T21:58:02.110" v="72" actId="11"/>
          <ac:spMkLst>
            <pc:docMk/>
            <pc:sldMk cId="3387655672" sldId="283"/>
            <ac:spMk id="4" creationId="{68FF58EB-B3E6-491B-8D6B-8728D3DC5411}"/>
          </ac:spMkLst>
        </pc:spChg>
        <pc:spChg chg="mod">
          <ac:chgData name="issifath SANNI" userId="4240650f1a314976" providerId="LiveId" clId="{1683FC5B-4051-489C-82B9-9B434EFD9C4D}" dt="2019-04-08T01:07:11.005" v="1644" actId="1076"/>
          <ac:spMkLst>
            <pc:docMk/>
            <pc:sldMk cId="3387655672" sldId="283"/>
            <ac:spMk id="6" creationId="{2BB3B668-8AC4-4F47-8B37-BA28CA56CB7E}"/>
          </ac:spMkLst>
        </pc:spChg>
        <pc:spChg chg="mod">
          <ac:chgData name="issifath SANNI" userId="4240650f1a314976" providerId="LiveId" clId="{1683FC5B-4051-489C-82B9-9B434EFD9C4D}" dt="2019-04-07T22:01:18.396" v="138" actId="11"/>
          <ac:spMkLst>
            <pc:docMk/>
            <pc:sldMk cId="3387655672" sldId="283"/>
            <ac:spMk id="7" creationId="{615D9E28-B293-450B-9A4F-DF085B98D6FE}"/>
          </ac:spMkLst>
        </pc:spChg>
        <pc:picChg chg="add del">
          <ac:chgData name="issifath SANNI" userId="4240650f1a314976" providerId="LiveId" clId="{1683FC5B-4051-489C-82B9-9B434EFD9C4D}" dt="2019-04-08T00:11:11.679" v="1374"/>
          <ac:picMkLst>
            <pc:docMk/>
            <pc:sldMk cId="3387655672" sldId="283"/>
            <ac:picMk id="2" creationId="{FD0B5265-A20C-4434-9047-CC693E7ABA7E}"/>
          </ac:picMkLst>
        </pc:picChg>
        <pc:picChg chg="add del mod">
          <ac:chgData name="issifath SANNI" userId="4240650f1a314976" providerId="LiveId" clId="{1683FC5B-4051-489C-82B9-9B434EFD9C4D}" dt="2019-04-08T00:12:38.958" v="1380" actId="478"/>
          <ac:picMkLst>
            <pc:docMk/>
            <pc:sldMk cId="3387655672" sldId="283"/>
            <ac:picMk id="5" creationId="{2AB8B639-A3B7-4166-BF2F-8AE1C69A3410}"/>
          </ac:picMkLst>
        </pc:picChg>
        <pc:picChg chg="add del mod">
          <ac:chgData name="issifath SANNI" userId="4240650f1a314976" providerId="LiveId" clId="{1683FC5B-4051-489C-82B9-9B434EFD9C4D}" dt="2019-04-08T00:13:43.459" v="1385" actId="478"/>
          <ac:picMkLst>
            <pc:docMk/>
            <pc:sldMk cId="3387655672" sldId="283"/>
            <ac:picMk id="8" creationId="{7F8D5E56-C702-490F-B57D-E0A7CDB1F88C}"/>
          </ac:picMkLst>
        </pc:picChg>
        <pc:picChg chg="add del">
          <ac:chgData name="issifath SANNI" userId="4240650f1a314976" providerId="LiveId" clId="{1683FC5B-4051-489C-82B9-9B434EFD9C4D}" dt="2019-04-08T00:13:40.739" v="1384" actId="478"/>
          <ac:picMkLst>
            <pc:docMk/>
            <pc:sldMk cId="3387655672" sldId="283"/>
            <ac:picMk id="9" creationId="{4C1BA1FD-462A-4FA4-AD8D-F6256C2263BC}"/>
          </ac:picMkLst>
        </pc:picChg>
        <pc:picChg chg="add mod">
          <ac:chgData name="issifath SANNI" userId="4240650f1a314976" providerId="LiveId" clId="{1683FC5B-4051-489C-82B9-9B434EFD9C4D}" dt="2019-04-08T00:15:24.853" v="1401" actId="1076"/>
          <ac:picMkLst>
            <pc:docMk/>
            <pc:sldMk cId="3387655672" sldId="283"/>
            <ac:picMk id="11" creationId="{0CF63B14-6FFD-4767-A5B4-26239ED54285}"/>
          </ac:picMkLst>
        </pc:picChg>
        <pc:picChg chg="add mod">
          <ac:chgData name="issifath SANNI" userId="4240650f1a314976" providerId="LiveId" clId="{1683FC5B-4051-489C-82B9-9B434EFD9C4D}" dt="2019-04-08T00:15:18.964" v="1398" actId="1076"/>
          <ac:picMkLst>
            <pc:docMk/>
            <pc:sldMk cId="3387655672" sldId="283"/>
            <ac:picMk id="13" creationId="{4AB2D5F9-955A-4FFF-91DC-9327638D4725}"/>
          </ac:picMkLst>
        </pc:picChg>
        <pc:picChg chg="add mod">
          <ac:chgData name="issifath SANNI" userId="4240650f1a314976" providerId="LiveId" clId="{1683FC5B-4051-489C-82B9-9B434EFD9C4D}" dt="2019-04-08T00:15:30.728" v="1403" actId="1076"/>
          <ac:picMkLst>
            <pc:docMk/>
            <pc:sldMk cId="3387655672" sldId="283"/>
            <ac:picMk id="15" creationId="{983AF39C-E77C-4F37-8423-DA56F8660AD9}"/>
          </ac:picMkLst>
        </pc:picChg>
      </pc:sldChg>
      <pc:sldChg chg="addSp delSp modSp add del">
        <pc:chgData name="issifath SANNI" userId="4240650f1a314976" providerId="LiveId" clId="{1683FC5B-4051-489C-82B9-9B434EFD9C4D}" dt="2019-04-07T22:30:27.823" v="437" actId="2696"/>
        <pc:sldMkLst>
          <pc:docMk/>
          <pc:sldMk cId="3505479999" sldId="284"/>
        </pc:sldMkLst>
        <pc:spChg chg="add mod">
          <ac:chgData name="issifath SANNI" userId="4240650f1a314976" providerId="LiveId" clId="{1683FC5B-4051-489C-82B9-9B434EFD9C4D}" dt="2019-04-07T22:24:16.971" v="405"/>
          <ac:spMkLst>
            <pc:docMk/>
            <pc:sldMk cId="3505479999" sldId="284"/>
            <ac:spMk id="2" creationId="{7D898E92-6BDA-402C-9901-0126F8216F2F}"/>
          </ac:spMkLst>
        </pc:spChg>
        <pc:spChg chg="add mod">
          <ac:chgData name="issifath SANNI" userId="4240650f1a314976" providerId="LiveId" clId="{1683FC5B-4051-489C-82B9-9B434EFD9C4D}" dt="2019-04-07T22:24:16.971" v="405"/>
          <ac:spMkLst>
            <pc:docMk/>
            <pc:sldMk cId="3505479999" sldId="284"/>
            <ac:spMk id="3" creationId="{FFB601A5-D29E-497A-8A27-709CC6F82593}"/>
          </ac:spMkLst>
        </pc:spChg>
        <pc:spChg chg="mod">
          <ac:chgData name="issifath SANNI" userId="4240650f1a314976" providerId="LiveId" clId="{1683FC5B-4051-489C-82B9-9B434EFD9C4D}" dt="2019-04-07T22:29:36.209" v="436" actId="1076"/>
          <ac:spMkLst>
            <pc:docMk/>
            <pc:sldMk cId="3505479999" sldId="284"/>
            <ac:spMk id="4" creationId="{68FF58EB-B3E6-491B-8D6B-8728D3DC5411}"/>
          </ac:spMkLst>
        </pc:spChg>
        <pc:spChg chg="add mod">
          <ac:chgData name="issifath SANNI" userId="4240650f1a314976" providerId="LiveId" clId="{1683FC5B-4051-489C-82B9-9B434EFD9C4D}" dt="2019-04-07T22:24:16.971" v="405"/>
          <ac:spMkLst>
            <pc:docMk/>
            <pc:sldMk cId="3505479999" sldId="284"/>
            <ac:spMk id="5" creationId="{0DC085CA-4E13-4622-A047-721DE18A7F29}"/>
          </ac:spMkLst>
        </pc:spChg>
        <pc:spChg chg="add mod">
          <ac:chgData name="issifath SANNI" userId="4240650f1a314976" providerId="LiveId" clId="{1683FC5B-4051-489C-82B9-9B434EFD9C4D}" dt="2019-04-07T22:24:16.971" v="405"/>
          <ac:spMkLst>
            <pc:docMk/>
            <pc:sldMk cId="3505479999" sldId="284"/>
            <ac:spMk id="6" creationId="{0889B551-BA0F-4C03-9B77-61475F5F54B0}"/>
          </ac:spMkLst>
        </pc:spChg>
        <pc:spChg chg="del mod">
          <ac:chgData name="issifath SANNI" userId="4240650f1a314976" providerId="LiveId" clId="{1683FC5B-4051-489C-82B9-9B434EFD9C4D}" dt="2019-04-07T22:01:45.716" v="146"/>
          <ac:spMkLst>
            <pc:docMk/>
            <pc:sldMk cId="3505479999" sldId="284"/>
            <ac:spMk id="6" creationId="{2BB3B668-8AC4-4F47-8B37-BA28CA56CB7E}"/>
          </ac:spMkLst>
        </pc:spChg>
        <pc:spChg chg="mod">
          <ac:chgData name="issifath SANNI" userId="4240650f1a314976" providerId="LiveId" clId="{1683FC5B-4051-489C-82B9-9B434EFD9C4D}" dt="2019-04-07T22:01:23.049" v="140" actId="20577"/>
          <ac:spMkLst>
            <pc:docMk/>
            <pc:sldMk cId="3505479999" sldId="284"/>
            <ac:spMk id="7" creationId="{615D9E28-B293-450B-9A4F-DF085B98D6FE}"/>
          </ac:spMkLst>
        </pc:spChg>
      </pc:sldChg>
      <pc:sldChg chg="addSp delSp modSp add">
        <pc:chgData name="issifath SANNI" userId="4240650f1a314976" providerId="LiveId" clId="{1683FC5B-4051-489C-82B9-9B434EFD9C4D}" dt="2019-04-08T02:48:35.837" v="2045" actId="1076"/>
        <pc:sldMkLst>
          <pc:docMk/>
          <pc:sldMk cId="4255524592" sldId="285"/>
        </pc:sldMkLst>
        <pc:spChg chg="add mod">
          <ac:chgData name="issifath SANNI" userId="4240650f1a314976" providerId="LiveId" clId="{1683FC5B-4051-489C-82B9-9B434EFD9C4D}" dt="2019-04-08T02:48:35.837" v="2045" actId="1076"/>
          <ac:spMkLst>
            <pc:docMk/>
            <pc:sldMk cId="4255524592" sldId="285"/>
            <ac:spMk id="2" creationId="{34FD3870-2674-44B4-830E-B85E8A910F28}"/>
          </ac:spMkLst>
        </pc:spChg>
        <pc:spChg chg="add del mod">
          <ac:chgData name="issifath SANNI" userId="4240650f1a314976" providerId="LiveId" clId="{1683FC5B-4051-489C-82B9-9B434EFD9C4D}" dt="2019-04-07T22:34:50.002" v="492"/>
          <ac:spMkLst>
            <pc:docMk/>
            <pc:sldMk cId="4255524592" sldId="285"/>
            <ac:spMk id="3" creationId="{401B116A-F55E-4633-831C-F8174FE0CF9C}"/>
          </ac:spMkLst>
        </pc:spChg>
        <pc:spChg chg="add mod">
          <ac:chgData name="issifath SANNI" userId="4240650f1a314976" providerId="LiveId" clId="{1683FC5B-4051-489C-82B9-9B434EFD9C4D}" dt="2019-04-08T02:25:52.706" v="2015" actId="20577"/>
          <ac:spMkLst>
            <pc:docMk/>
            <pc:sldMk cId="4255524592" sldId="285"/>
            <ac:spMk id="3" creationId="{EDDFCB9F-A177-44E4-9BCE-21E2D6252493}"/>
          </ac:spMkLst>
        </pc:spChg>
        <pc:spChg chg="add del">
          <ac:chgData name="issifath SANNI" userId="4240650f1a314976" providerId="LiveId" clId="{1683FC5B-4051-489C-82B9-9B434EFD9C4D}" dt="2019-04-07T22:34:12.583" v="481"/>
          <ac:spMkLst>
            <pc:docMk/>
            <pc:sldMk cId="4255524592" sldId="285"/>
            <ac:spMk id="5" creationId="{FC071895-DA90-4AA2-9255-A4EA03586020}"/>
          </ac:spMkLst>
        </pc:spChg>
        <pc:spChg chg="del mod">
          <ac:chgData name="issifath SANNI" userId="4240650f1a314976" providerId="LiveId" clId="{1683FC5B-4051-489C-82B9-9B434EFD9C4D}" dt="2019-04-07T22:32:10.439" v="442"/>
          <ac:spMkLst>
            <pc:docMk/>
            <pc:sldMk cId="4255524592" sldId="285"/>
            <ac:spMk id="6" creationId="{2BB3B668-8AC4-4F47-8B37-BA28CA56CB7E}"/>
          </ac:spMkLst>
        </pc:spChg>
        <pc:spChg chg="mod">
          <ac:chgData name="issifath SANNI" userId="4240650f1a314976" providerId="LiveId" clId="{1683FC5B-4051-489C-82B9-9B434EFD9C4D}" dt="2019-04-07T22:01:36.767" v="143" actId="20577"/>
          <ac:spMkLst>
            <pc:docMk/>
            <pc:sldMk cId="4255524592" sldId="285"/>
            <ac:spMk id="7" creationId="{615D9E28-B293-450B-9A4F-DF085B98D6FE}"/>
          </ac:spMkLst>
        </pc:spChg>
        <pc:picChg chg="add mod">
          <ac:chgData name="issifath SANNI" userId="4240650f1a314976" providerId="LiveId" clId="{1683FC5B-4051-489C-82B9-9B434EFD9C4D}" dt="2019-04-07T22:38:50.218" v="498" actId="1076"/>
          <ac:picMkLst>
            <pc:docMk/>
            <pc:sldMk cId="4255524592" sldId="285"/>
            <ac:picMk id="9" creationId="{0E4619A0-C2D4-47B1-80B2-BFBCCA1B9EF0}"/>
          </ac:picMkLst>
        </pc:picChg>
      </pc:sldChg>
      <pc:sldChg chg="addSp modSp add">
        <pc:chgData name="issifath SANNI" userId="4240650f1a314976" providerId="LiveId" clId="{1683FC5B-4051-489C-82B9-9B434EFD9C4D}" dt="2019-04-08T02:56:52.575" v="2092" actId="20577"/>
        <pc:sldMkLst>
          <pc:docMk/>
          <pc:sldMk cId="1208419344" sldId="286"/>
        </pc:sldMkLst>
        <pc:spChg chg="add mod">
          <ac:chgData name="issifath SANNI" userId="4240650f1a314976" providerId="LiveId" clId="{1683FC5B-4051-489C-82B9-9B434EFD9C4D}" dt="2019-04-08T02:56:52.575" v="2092" actId="20577"/>
          <ac:spMkLst>
            <pc:docMk/>
            <pc:sldMk cId="1208419344" sldId="286"/>
            <ac:spMk id="2" creationId="{0763A015-04B3-4697-B82C-FDA7C1275879}"/>
          </ac:spMkLst>
        </pc:spChg>
        <pc:spChg chg="mod">
          <ac:chgData name="issifath SANNI" userId="4240650f1a314976" providerId="LiveId" clId="{1683FC5B-4051-489C-82B9-9B434EFD9C4D}" dt="2019-04-07T22:05:01.584" v="179" actId="20577"/>
          <ac:spMkLst>
            <pc:docMk/>
            <pc:sldMk cId="1208419344" sldId="286"/>
            <ac:spMk id="6" creationId="{2BB3B668-8AC4-4F47-8B37-BA28CA56CB7E}"/>
          </ac:spMkLst>
        </pc:spChg>
        <pc:spChg chg="mod">
          <ac:chgData name="issifath SANNI" userId="4240650f1a314976" providerId="LiveId" clId="{1683FC5B-4051-489C-82B9-9B434EFD9C4D}" dt="2019-04-08T02:55:14.064" v="2082" actId="1076"/>
          <ac:spMkLst>
            <pc:docMk/>
            <pc:sldMk cId="1208419344" sldId="286"/>
            <ac:spMk id="7" creationId="{615D9E28-B293-450B-9A4F-DF085B98D6FE}"/>
          </ac:spMkLst>
        </pc:spChg>
        <pc:picChg chg="add mod">
          <ac:chgData name="issifath SANNI" userId="4240650f1a314976" providerId="LiveId" clId="{1683FC5B-4051-489C-82B9-9B434EFD9C4D}" dt="2019-04-08T01:13:55.792" v="1696" actId="1076"/>
          <ac:picMkLst>
            <pc:docMk/>
            <pc:sldMk cId="1208419344" sldId="286"/>
            <ac:picMk id="5" creationId="{6528FDAA-62A7-4AC8-A849-2392D35BEB0A}"/>
          </ac:picMkLst>
        </pc:picChg>
      </pc:sldChg>
      <pc:sldChg chg="addSp delSp modSp add">
        <pc:chgData name="issifath SANNI" userId="4240650f1a314976" providerId="LiveId" clId="{1683FC5B-4051-489C-82B9-9B434EFD9C4D}" dt="2019-04-08T02:42:12.849" v="2037" actId="1076"/>
        <pc:sldMkLst>
          <pc:docMk/>
          <pc:sldMk cId="3901218079" sldId="287"/>
        </pc:sldMkLst>
        <pc:spChg chg="add del mod">
          <ac:chgData name="issifath SANNI" userId="4240650f1a314976" providerId="LiveId" clId="{1683FC5B-4051-489C-82B9-9B434EFD9C4D}" dt="2019-04-08T02:21:28.611" v="1971" actId="478"/>
          <ac:spMkLst>
            <pc:docMk/>
            <pc:sldMk cId="3901218079" sldId="287"/>
            <ac:spMk id="2" creationId="{3865E70F-3EE8-4FA5-BC8B-FE6FDA69A422}"/>
          </ac:spMkLst>
        </pc:spChg>
        <pc:spChg chg="mod">
          <ac:chgData name="issifath SANNI" userId="4240650f1a314976" providerId="LiveId" clId="{1683FC5B-4051-489C-82B9-9B434EFD9C4D}" dt="2019-04-07T23:06:13.877" v="705" actId="11"/>
          <ac:spMkLst>
            <pc:docMk/>
            <pc:sldMk cId="3901218079" sldId="287"/>
            <ac:spMk id="7" creationId="{615D9E28-B293-450B-9A4F-DF085B98D6FE}"/>
          </ac:spMkLst>
        </pc:spChg>
        <pc:picChg chg="add del mod">
          <ac:chgData name="issifath SANNI" userId="4240650f1a314976" providerId="LiveId" clId="{1683FC5B-4051-489C-82B9-9B434EFD9C4D}" dt="2019-04-08T02:39:02.036" v="2028" actId="478"/>
          <ac:picMkLst>
            <pc:docMk/>
            <pc:sldMk cId="3901218079" sldId="287"/>
            <ac:picMk id="8" creationId="{9E668700-57AD-4D5E-8E92-3FFD04CB1838}"/>
          </ac:picMkLst>
        </pc:picChg>
        <pc:picChg chg="add mod">
          <ac:chgData name="issifath SANNI" userId="4240650f1a314976" providerId="LiveId" clId="{1683FC5B-4051-489C-82B9-9B434EFD9C4D}" dt="2019-04-08T02:42:12.849" v="2037" actId="1076"/>
          <ac:picMkLst>
            <pc:docMk/>
            <pc:sldMk cId="3901218079" sldId="287"/>
            <ac:picMk id="10" creationId="{3BAF06DF-9D56-4B65-A70C-ACBB3E487C3E}"/>
          </ac:picMkLst>
        </pc:picChg>
      </pc:sldChg>
      <pc:sldChg chg="addSp modSp add">
        <pc:chgData name="issifath SANNI" userId="4240650f1a314976" providerId="LiveId" clId="{1683FC5B-4051-489C-82B9-9B434EFD9C4D}" dt="2019-04-08T01:32:24.499" v="1818" actId="20577"/>
        <pc:sldMkLst>
          <pc:docMk/>
          <pc:sldMk cId="2973739639" sldId="288"/>
        </pc:sldMkLst>
        <pc:spChg chg="add mod">
          <ac:chgData name="issifath SANNI" userId="4240650f1a314976" providerId="LiveId" clId="{1683FC5B-4051-489C-82B9-9B434EFD9C4D}" dt="2019-04-08T01:06:45.946" v="1637" actId="404"/>
          <ac:spMkLst>
            <pc:docMk/>
            <pc:sldMk cId="2973739639" sldId="288"/>
            <ac:spMk id="3" creationId="{21B5550C-ADA5-4C7D-A63C-EBBF9AE76177}"/>
          </ac:spMkLst>
        </pc:spChg>
        <pc:spChg chg="add mod">
          <ac:chgData name="issifath SANNI" userId="4240650f1a314976" providerId="LiveId" clId="{1683FC5B-4051-489C-82B9-9B434EFD9C4D}" dt="2019-04-08T01:32:24.499" v="1818" actId="20577"/>
          <ac:spMkLst>
            <pc:docMk/>
            <pc:sldMk cId="2973739639" sldId="288"/>
            <ac:spMk id="5" creationId="{30EFFD89-2234-4DD8-9D6B-3B278241078D}"/>
          </ac:spMkLst>
        </pc:spChg>
      </pc:sldChg>
      <pc:sldChg chg="addSp delSp modSp add ord">
        <pc:chgData name="issifath SANNI" userId="4240650f1a314976" providerId="LiveId" clId="{1683FC5B-4051-489C-82B9-9B434EFD9C4D}" dt="2019-04-08T01:45:54.464" v="1892" actId="1076"/>
        <pc:sldMkLst>
          <pc:docMk/>
          <pc:sldMk cId="2352006912" sldId="289"/>
        </pc:sldMkLst>
        <pc:spChg chg="add mod">
          <ac:chgData name="issifath SANNI" userId="4240650f1a314976" providerId="LiveId" clId="{1683FC5B-4051-489C-82B9-9B434EFD9C4D}" dt="2019-04-07T23:26:20.152" v="1137" actId="1076"/>
          <ac:spMkLst>
            <pc:docMk/>
            <pc:sldMk cId="2352006912" sldId="289"/>
            <ac:spMk id="2" creationId="{D16C959E-465B-4F09-9A6D-421F2BFF8105}"/>
          </ac:spMkLst>
        </pc:spChg>
        <pc:spChg chg="add del mod">
          <ac:chgData name="issifath SANNI" userId="4240650f1a314976" providerId="LiveId" clId="{1683FC5B-4051-489C-82B9-9B434EFD9C4D}" dt="2019-04-08T01:05:29.351" v="1619"/>
          <ac:spMkLst>
            <pc:docMk/>
            <pc:sldMk cId="2352006912" sldId="289"/>
            <ac:spMk id="3" creationId="{6E797BEB-4973-4AAB-954A-70C24F044E56}"/>
          </ac:spMkLst>
        </pc:spChg>
        <pc:spChg chg="mod">
          <ac:chgData name="issifath SANNI" userId="4240650f1a314976" providerId="LiveId" clId="{1683FC5B-4051-489C-82B9-9B434EFD9C4D}" dt="2019-04-07T23:26:02.945" v="1128" actId="1076"/>
          <ac:spMkLst>
            <pc:docMk/>
            <pc:sldMk cId="2352006912" sldId="289"/>
            <ac:spMk id="6" creationId="{2BB3B668-8AC4-4F47-8B37-BA28CA56CB7E}"/>
          </ac:spMkLst>
        </pc:spChg>
        <pc:spChg chg="add mod">
          <ac:chgData name="issifath SANNI" userId="4240650f1a314976" providerId="LiveId" clId="{1683FC5B-4051-489C-82B9-9B434EFD9C4D}" dt="2019-04-08T01:45:54.464" v="1892" actId="1076"/>
          <ac:spMkLst>
            <pc:docMk/>
            <pc:sldMk cId="2352006912" sldId="289"/>
            <ac:spMk id="8" creationId="{2BF825F3-0FA5-42E9-898C-79F3368A03C6}"/>
          </ac:spMkLst>
        </pc:spChg>
        <pc:picChg chg="add mod">
          <ac:chgData name="issifath SANNI" userId="4240650f1a314976" providerId="LiveId" clId="{1683FC5B-4051-489C-82B9-9B434EFD9C4D}" dt="2019-04-07T23:25:06.105" v="1115" actId="1076"/>
          <ac:picMkLst>
            <pc:docMk/>
            <pc:sldMk cId="2352006912" sldId="289"/>
            <ac:picMk id="5" creationId="{B0774E81-A0F9-4D43-9DF3-AB12329979C8}"/>
          </ac:picMkLst>
        </pc:picChg>
        <pc:picChg chg="add mod">
          <ac:chgData name="issifath SANNI" userId="4240650f1a314976" providerId="LiveId" clId="{1683FC5B-4051-489C-82B9-9B434EFD9C4D}" dt="2019-04-07T23:25:22.365" v="1116" actId="1076"/>
          <ac:picMkLst>
            <pc:docMk/>
            <pc:sldMk cId="2352006912" sldId="289"/>
            <ac:picMk id="9" creationId="{DF2DB22A-9784-4C45-9770-7420503E48FD}"/>
          </ac:picMkLst>
        </pc:picChg>
        <pc:picChg chg="add del mod">
          <ac:chgData name="issifath SANNI" userId="4240650f1a314976" providerId="LiveId" clId="{1683FC5B-4051-489C-82B9-9B434EFD9C4D}" dt="2019-04-07T23:24:24.665" v="1110" actId="478"/>
          <ac:picMkLst>
            <pc:docMk/>
            <pc:sldMk cId="2352006912" sldId="289"/>
            <ac:picMk id="11" creationId="{B5C50ABE-8A2B-43F6-BB34-6414401F500F}"/>
          </ac:picMkLst>
        </pc:picChg>
        <pc:picChg chg="add del mod">
          <ac:chgData name="issifath SANNI" userId="4240650f1a314976" providerId="LiveId" clId="{1683FC5B-4051-489C-82B9-9B434EFD9C4D}" dt="2019-04-07T23:24:24.665" v="1110" actId="478"/>
          <ac:picMkLst>
            <pc:docMk/>
            <pc:sldMk cId="2352006912" sldId="289"/>
            <ac:picMk id="13" creationId="{26D8D36A-68E1-48E4-B1DF-AADCBE1DC2AB}"/>
          </ac:picMkLst>
        </pc:picChg>
        <pc:picChg chg="add mod">
          <ac:chgData name="issifath SANNI" userId="4240650f1a314976" providerId="LiveId" clId="{1683FC5B-4051-489C-82B9-9B434EFD9C4D}" dt="2019-04-07T23:24:38.212" v="1112" actId="1076"/>
          <ac:picMkLst>
            <pc:docMk/>
            <pc:sldMk cId="2352006912" sldId="289"/>
            <ac:picMk id="15" creationId="{C2460D02-1FE4-442C-AA3B-E59491AC6DC9}"/>
          </ac:picMkLst>
        </pc:picChg>
        <pc:picChg chg="add mod">
          <ac:chgData name="issifath SANNI" userId="4240650f1a314976" providerId="LiveId" clId="{1683FC5B-4051-489C-82B9-9B434EFD9C4D}" dt="2019-04-07T23:24:59.823" v="1114" actId="1076"/>
          <ac:picMkLst>
            <pc:docMk/>
            <pc:sldMk cId="2352006912" sldId="289"/>
            <ac:picMk id="17" creationId="{B49B5041-D464-44C4-9006-0E53407729D4}"/>
          </ac:picMkLst>
        </pc:picChg>
      </pc:sldChg>
      <pc:sldChg chg="addSp delSp modSp add ord">
        <pc:chgData name="issifath SANNI" userId="4240650f1a314976" providerId="LiveId" clId="{1683FC5B-4051-489C-82B9-9B434EFD9C4D}" dt="2019-04-08T01:46:10.954" v="1893" actId="1076"/>
        <pc:sldMkLst>
          <pc:docMk/>
          <pc:sldMk cId="136090666" sldId="290"/>
        </pc:sldMkLst>
        <pc:spChg chg="add mod">
          <ac:chgData name="issifath SANNI" userId="4240650f1a314976" providerId="LiveId" clId="{1683FC5B-4051-489C-82B9-9B434EFD9C4D}" dt="2019-04-08T01:46:10.954" v="1893" actId="1076"/>
          <ac:spMkLst>
            <pc:docMk/>
            <pc:sldMk cId="136090666" sldId="290"/>
            <ac:spMk id="3" creationId="{14F331E3-9D05-4147-93B9-4C7A86BFB7E4}"/>
          </ac:spMkLst>
        </pc:spChg>
        <pc:spChg chg="mod">
          <ac:chgData name="issifath SANNI" userId="4240650f1a314976" providerId="LiveId" clId="{1683FC5B-4051-489C-82B9-9B434EFD9C4D}" dt="2019-04-07T23:57:54.683" v="1335" actId="1076"/>
          <ac:spMkLst>
            <pc:docMk/>
            <pc:sldMk cId="136090666" sldId="290"/>
            <ac:spMk id="6" creationId="{2BB3B668-8AC4-4F47-8B37-BA28CA56CB7E}"/>
          </ac:spMkLst>
        </pc:spChg>
        <pc:picChg chg="add del mod">
          <ac:chgData name="issifath SANNI" userId="4240650f1a314976" providerId="LiveId" clId="{1683FC5B-4051-489C-82B9-9B434EFD9C4D}" dt="2019-04-07T23:55:23.483" v="1318" actId="478"/>
          <ac:picMkLst>
            <pc:docMk/>
            <pc:sldMk cId="136090666" sldId="290"/>
            <ac:picMk id="2" creationId="{96E0E296-5A81-4EBA-B6CA-52B7E8586774}"/>
          </ac:picMkLst>
        </pc:picChg>
        <pc:picChg chg="add del mod">
          <ac:chgData name="issifath SANNI" userId="4240650f1a314976" providerId="LiveId" clId="{1683FC5B-4051-489C-82B9-9B434EFD9C4D}" dt="2019-04-08T00:02:13.240" v="1354" actId="478"/>
          <ac:picMkLst>
            <pc:docMk/>
            <pc:sldMk cId="136090666" sldId="290"/>
            <ac:picMk id="5" creationId="{6496E4E3-9872-4814-A358-FA1494641E23}"/>
          </ac:picMkLst>
        </pc:picChg>
        <pc:picChg chg="add del mod">
          <ac:chgData name="issifath SANNI" userId="4240650f1a314976" providerId="LiveId" clId="{1683FC5B-4051-489C-82B9-9B434EFD9C4D}" dt="2019-04-07T23:59:14.973" v="1341" actId="478"/>
          <ac:picMkLst>
            <pc:docMk/>
            <pc:sldMk cId="136090666" sldId="290"/>
            <ac:picMk id="9" creationId="{E09AD29D-B594-4621-AA26-D596758EBC52}"/>
          </ac:picMkLst>
        </pc:picChg>
        <pc:picChg chg="add mod">
          <ac:chgData name="issifath SANNI" userId="4240650f1a314976" providerId="LiveId" clId="{1683FC5B-4051-489C-82B9-9B434EFD9C4D}" dt="2019-04-08T00:03:45.993" v="1360" actId="1076"/>
          <ac:picMkLst>
            <pc:docMk/>
            <pc:sldMk cId="136090666" sldId="290"/>
            <ac:picMk id="11" creationId="{198E76D1-ADA9-42F3-B8FF-49FDA255F00A}"/>
          </ac:picMkLst>
        </pc:picChg>
      </pc:sldChg>
      <pc:sldChg chg="addSp delSp modSp add del ord">
        <pc:chgData name="issifath SANNI" userId="4240650f1a314976" providerId="LiveId" clId="{1683FC5B-4051-489C-82B9-9B434EFD9C4D}" dt="2019-04-08T02:48:59.875" v="2047" actId="2696"/>
        <pc:sldMkLst>
          <pc:docMk/>
          <pc:sldMk cId="1031660550" sldId="291"/>
        </pc:sldMkLst>
        <pc:spChg chg="mod">
          <ac:chgData name="issifath SANNI" userId="4240650f1a314976" providerId="LiveId" clId="{1683FC5B-4051-489C-82B9-9B434EFD9C4D}" dt="2019-04-08T01:48:59.304" v="1904" actId="20577"/>
          <ac:spMkLst>
            <pc:docMk/>
            <pc:sldMk cId="1031660550" sldId="291"/>
            <ac:spMk id="2" creationId="{34FD3870-2674-44B4-830E-B85E8A910F28}"/>
          </ac:spMkLst>
        </pc:spChg>
        <pc:spChg chg="add mod">
          <ac:chgData name="issifath SANNI" userId="4240650f1a314976" providerId="LiveId" clId="{1683FC5B-4051-489C-82B9-9B434EFD9C4D}" dt="2019-04-08T02:02:03.591" v="1955" actId="2711"/>
          <ac:spMkLst>
            <pc:docMk/>
            <pc:sldMk cId="1031660550" sldId="291"/>
            <ac:spMk id="5" creationId="{73B78996-A34C-4474-818B-5033A560351A}"/>
          </ac:spMkLst>
        </pc:spChg>
        <pc:picChg chg="del mod">
          <ac:chgData name="issifath SANNI" userId="4240650f1a314976" providerId="LiveId" clId="{1683FC5B-4051-489C-82B9-9B434EFD9C4D}" dt="2019-04-07T22:40:02.278" v="507" actId="478"/>
          <ac:picMkLst>
            <pc:docMk/>
            <pc:sldMk cId="1031660550" sldId="291"/>
            <ac:picMk id="9" creationId="{0E4619A0-C2D4-47B1-80B2-BFBCCA1B9EF0}"/>
          </ac:picMkLst>
        </pc:picChg>
      </pc:sldChg>
      <pc:sldChg chg="modSp add del">
        <pc:chgData name="issifath SANNI" userId="4240650f1a314976" providerId="LiveId" clId="{1683FC5B-4051-489C-82B9-9B434EFD9C4D}" dt="2019-04-07T22:39:42.034" v="503"/>
        <pc:sldMkLst>
          <pc:docMk/>
          <pc:sldMk cId="1513018606" sldId="291"/>
        </pc:sldMkLst>
        <pc:spChg chg="mod">
          <ac:chgData name="issifath SANNI" userId="4240650f1a314976" providerId="LiveId" clId="{1683FC5B-4051-489C-82B9-9B434EFD9C4D}" dt="2019-04-07T22:39:42.034" v="503"/>
          <ac:spMkLst>
            <pc:docMk/>
            <pc:sldMk cId="1513018606" sldId="291"/>
            <ac:spMk id="5" creationId="{A6F085EE-5360-46D0-9590-F149E0B3BA3B}"/>
          </ac:spMkLst>
        </pc:spChg>
      </pc:sldChg>
      <pc:sldChg chg="modSp add del">
        <pc:chgData name="issifath SANNI" userId="4240650f1a314976" providerId="LiveId" clId="{1683FC5B-4051-489C-82B9-9B434EFD9C4D}" dt="2019-04-07T22:52:47.338" v="637" actId="2696"/>
        <pc:sldMkLst>
          <pc:docMk/>
          <pc:sldMk cId="2591015209" sldId="292"/>
        </pc:sldMkLst>
        <pc:spChg chg="mod">
          <ac:chgData name="issifath SANNI" userId="4240650f1a314976" providerId="LiveId" clId="{1683FC5B-4051-489C-82B9-9B434EFD9C4D}" dt="2019-04-07T22:52:30.934" v="634" actId="20577"/>
          <ac:spMkLst>
            <pc:docMk/>
            <pc:sldMk cId="2591015209" sldId="292"/>
            <ac:spMk id="2" creationId="{3865E70F-3EE8-4FA5-BC8B-FE6FDA69A422}"/>
          </ac:spMkLst>
        </pc:spChg>
      </pc:sldChg>
      <pc:sldChg chg="add del">
        <pc:chgData name="issifath SANNI" userId="4240650f1a314976" providerId="LiveId" clId="{1683FC5B-4051-489C-82B9-9B434EFD9C4D}" dt="2019-04-07T22:52:23.594" v="619"/>
        <pc:sldMkLst>
          <pc:docMk/>
          <pc:sldMk cId="2619087992" sldId="293"/>
        </pc:sldMkLst>
      </pc:sldChg>
      <pc:sldChg chg="addSp delSp modSp add del setBg">
        <pc:chgData name="issifath SANNI" userId="4240650f1a314976" providerId="LiveId" clId="{1683FC5B-4051-489C-82B9-9B434EFD9C4D}" dt="2019-04-07T23:28:29.133" v="1138" actId="2696"/>
        <pc:sldMkLst>
          <pc:docMk/>
          <pc:sldMk cId="4036623486" sldId="293"/>
        </pc:sldMkLst>
        <pc:spChg chg="del mod">
          <ac:chgData name="issifath SANNI" userId="4240650f1a314976" providerId="LiveId" clId="{1683FC5B-4051-489C-82B9-9B434EFD9C4D}" dt="2019-04-07T23:05:27.779" v="701" actId="478"/>
          <ac:spMkLst>
            <pc:docMk/>
            <pc:sldMk cId="4036623486" sldId="293"/>
            <ac:spMk id="2" creationId="{3865E70F-3EE8-4FA5-BC8B-FE6FDA69A422}"/>
          </ac:spMkLst>
        </pc:spChg>
        <pc:spChg chg="add del">
          <ac:chgData name="issifath SANNI" userId="4240650f1a314976" providerId="LiveId" clId="{1683FC5B-4051-489C-82B9-9B434EFD9C4D}" dt="2019-04-07T22:57:27.768" v="671"/>
          <ac:spMkLst>
            <pc:docMk/>
            <pc:sldMk cId="4036623486" sldId="293"/>
            <ac:spMk id="3" creationId="{E2FD9A3F-8788-413D-ADB7-7FDC06C54F31}"/>
          </ac:spMkLst>
        </pc:spChg>
        <pc:spChg chg="mod">
          <ac:chgData name="issifath SANNI" userId="4240650f1a314976" providerId="LiveId" clId="{1683FC5B-4051-489C-82B9-9B434EFD9C4D}" dt="2019-04-07T23:22:17.997" v="1102" actId="120"/>
          <ac:spMkLst>
            <pc:docMk/>
            <pc:sldMk cId="4036623486" sldId="293"/>
            <ac:spMk id="4" creationId="{68FF58EB-B3E6-491B-8D6B-8728D3DC5411}"/>
          </ac:spMkLst>
        </pc:spChg>
        <pc:spChg chg="add del mod">
          <ac:chgData name="issifath SANNI" userId="4240650f1a314976" providerId="LiveId" clId="{1683FC5B-4051-489C-82B9-9B434EFD9C4D}" dt="2019-04-07T23:11:23.036" v="930"/>
          <ac:spMkLst>
            <pc:docMk/>
            <pc:sldMk cId="4036623486" sldId="293"/>
            <ac:spMk id="5" creationId="{A4A4A188-E8E1-4760-9791-103ECEFADA3F}"/>
          </ac:spMkLst>
        </pc:spChg>
        <pc:spChg chg="del mod">
          <ac:chgData name="issifath SANNI" userId="4240650f1a314976" providerId="LiveId" clId="{1683FC5B-4051-489C-82B9-9B434EFD9C4D}" dt="2019-04-07T22:54:59.381" v="669"/>
          <ac:spMkLst>
            <pc:docMk/>
            <pc:sldMk cId="4036623486" sldId="293"/>
            <ac:spMk id="6" creationId="{2BB3B668-8AC4-4F47-8B37-BA28CA56CB7E}"/>
          </ac:spMkLst>
        </pc:spChg>
        <pc:spChg chg="mod">
          <ac:chgData name="issifath SANNI" userId="4240650f1a314976" providerId="LiveId" clId="{1683FC5B-4051-489C-82B9-9B434EFD9C4D}" dt="2019-04-07T23:06:22.954" v="706" actId="11"/>
          <ac:spMkLst>
            <pc:docMk/>
            <pc:sldMk cId="4036623486" sldId="293"/>
            <ac:spMk id="7" creationId="{615D9E28-B293-450B-9A4F-DF085B98D6FE}"/>
          </ac:spMkLst>
        </pc:spChg>
        <pc:spChg chg="add del mod">
          <ac:chgData name="issifath SANNI" userId="4240650f1a314976" providerId="LiveId" clId="{1683FC5B-4051-489C-82B9-9B434EFD9C4D}" dt="2019-04-07T23:11:23.036" v="930"/>
          <ac:spMkLst>
            <pc:docMk/>
            <pc:sldMk cId="4036623486" sldId="293"/>
            <ac:spMk id="8" creationId="{3B49810F-60A5-40F8-BE9B-9BA8F2A82B8C}"/>
          </ac:spMkLst>
        </pc:spChg>
        <pc:spChg chg="add del mod">
          <ac:chgData name="issifath SANNI" userId="4240650f1a314976" providerId="LiveId" clId="{1683FC5B-4051-489C-82B9-9B434EFD9C4D}" dt="2019-04-07T23:11:23.036" v="930"/>
          <ac:spMkLst>
            <pc:docMk/>
            <pc:sldMk cId="4036623486" sldId="293"/>
            <ac:spMk id="9" creationId="{DFC083A8-6A4A-4A52-ADF2-FB3F9D405002}"/>
          </ac:spMkLst>
        </pc:spChg>
        <pc:spChg chg="add del mod">
          <ac:chgData name="issifath SANNI" userId="4240650f1a314976" providerId="LiveId" clId="{1683FC5B-4051-489C-82B9-9B434EFD9C4D}" dt="2019-04-07T23:11:23.036" v="930"/>
          <ac:spMkLst>
            <pc:docMk/>
            <pc:sldMk cId="4036623486" sldId="293"/>
            <ac:spMk id="10" creationId="{881C62F0-27E7-401B-8ECB-CF704B7B44BA}"/>
          </ac:spMkLst>
        </pc:spChg>
        <pc:spChg chg="add del mod">
          <ac:chgData name="issifath SANNI" userId="4240650f1a314976" providerId="LiveId" clId="{1683FC5B-4051-489C-82B9-9B434EFD9C4D}" dt="2019-04-07T23:11:23.036" v="930"/>
          <ac:spMkLst>
            <pc:docMk/>
            <pc:sldMk cId="4036623486" sldId="293"/>
            <ac:spMk id="11" creationId="{25CBA993-840A-4082-A276-8499947939BB}"/>
          </ac:spMkLst>
        </pc:spChg>
        <pc:spChg chg="add del mod">
          <ac:chgData name="issifath SANNI" userId="4240650f1a314976" providerId="LiveId" clId="{1683FC5B-4051-489C-82B9-9B434EFD9C4D}" dt="2019-04-07T23:11:23.036" v="930"/>
          <ac:spMkLst>
            <pc:docMk/>
            <pc:sldMk cId="4036623486" sldId="293"/>
            <ac:spMk id="12" creationId="{3DDD32D6-FC5D-4BAC-A6A3-5A2CB52B0E58}"/>
          </ac:spMkLst>
        </pc:spChg>
        <pc:spChg chg="add del mod">
          <ac:chgData name="issifath SANNI" userId="4240650f1a314976" providerId="LiveId" clId="{1683FC5B-4051-489C-82B9-9B434EFD9C4D}" dt="2019-04-07T23:11:23.036" v="930"/>
          <ac:spMkLst>
            <pc:docMk/>
            <pc:sldMk cId="4036623486" sldId="293"/>
            <ac:spMk id="13" creationId="{F3449FB6-F55B-46EE-934B-18A6F8BCDDFC}"/>
          </ac:spMkLst>
        </pc:spChg>
        <pc:spChg chg="add del mod">
          <ac:chgData name="issifath SANNI" userId="4240650f1a314976" providerId="LiveId" clId="{1683FC5B-4051-489C-82B9-9B434EFD9C4D}" dt="2019-04-07T23:11:23.036" v="930"/>
          <ac:spMkLst>
            <pc:docMk/>
            <pc:sldMk cId="4036623486" sldId="293"/>
            <ac:spMk id="14" creationId="{653B5D45-74F4-45E8-BD9F-FA00E7F3C787}"/>
          </ac:spMkLst>
        </pc:spChg>
        <pc:spChg chg="add del mod">
          <ac:chgData name="issifath SANNI" userId="4240650f1a314976" providerId="LiveId" clId="{1683FC5B-4051-489C-82B9-9B434EFD9C4D}" dt="2019-04-07T23:11:23.036" v="930"/>
          <ac:spMkLst>
            <pc:docMk/>
            <pc:sldMk cId="4036623486" sldId="293"/>
            <ac:spMk id="15" creationId="{B513FDC0-6196-4571-9775-C9A61A381489}"/>
          </ac:spMkLst>
        </pc:spChg>
        <pc:spChg chg="add del mod">
          <ac:chgData name="issifath SANNI" userId="4240650f1a314976" providerId="LiveId" clId="{1683FC5B-4051-489C-82B9-9B434EFD9C4D}" dt="2019-04-07T23:11:23.036" v="930"/>
          <ac:spMkLst>
            <pc:docMk/>
            <pc:sldMk cId="4036623486" sldId="293"/>
            <ac:spMk id="16" creationId="{FC593141-DC13-480C-BA6B-D39F8ABE58E1}"/>
          </ac:spMkLst>
        </pc:spChg>
        <pc:spChg chg="add del mod">
          <ac:chgData name="issifath SANNI" userId="4240650f1a314976" providerId="LiveId" clId="{1683FC5B-4051-489C-82B9-9B434EFD9C4D}" dt="2019-04-07T23:11:23.036" v="930"/>
          <ac:spMkLst>
            <pc:docMk/>
            <pc:sldMk cId="4036623486" sldId="293"/>
            <ac:spMk id="17" creationId="{77B3CEDE-621E-4394-BF81-2F7FDE6F8B09}"/>
          </ac:spMkLst>
        </pc:spChg>
        <pc:spChg chg="add del mod">
          <ac:chgData name="issifath SANNI" userId="4240650f1a314976" providerId="LiveId" clId="{1683FC5B-4051-489C-82B9-9B434EFD9C4D}" dt="2019-04-07T23:11:23.036" v="930"/>
          <ac:spMkLst>
            <pc:docMk/>
            <pc:sldMk cId="4036623486" sldId="293"/>
            <ac:spMk id="18" creationId="{CBED10AC-65B4-4C66-A8DB-3FB66062F3EF}"/>
          </ac:spMkLst>
        </pc:spChg>
        <pc:spChg chg="add del mod">
          <ac:chgData name="issifath SANNI" userId="4240650f1a314976" providerId="LiveId" clId="{1683FC5B-4051-489C-82B9-9B434EFD9C4D}" dt="2019-04-07T23:11:23.036" v="930"/>
          <ac:spMkLst>
            <pc:docMk/>
            <pc:sldMk cId="4036623486" sldId="293"/>
            <ac:spMk id="19" creationId="{5B9B99F5-E290-4C7D-BF34-4BB380066DFD}"/>
          </ac:spMkLst>
        </pc:spChg>
        <pc:spChg chg="add del mod">
          <ac:chgData name="issifath SANNI" userId="4240650f1a314976" providerId="LiveId" clId="{1683FC5B-4051-489C-82B9-9B434EFD9C4D}" dt="2019-04-07T23:11:23.036" v="930"/>
          <ac:spMkLst>
            <pc:docMk/>
            <pc:sldMk cId="4036623486" sldId="293"/>
            <ac:spMk id="20" creationId="{921E8375-1C10-43DE-9FC7-CD4D4B7AA45B}"/>
          </ac:spMkLst>
        </pc:spChg>
        <pc:spChg chg="add del mod">
          <ac:chgData name="issifath SANNI" userId="4240650f1a314976" providerId="LiveId" clId="{1683FC5B-4051-489C-82B9-9B434EFD9C4D}" dt="2019-04-07T23:11:23.036" v="930"/>
          <ac:spMkLst>
            <pc:docMk/>
            <pc:sldMk cId="4036623486" sldId="293"/>
            <ac:spMk id="21" creationId="{7C600ADD-D08A-40E5-9492-8589908EA4DC}"/>
          </ac:spMkLst>
        </pc:spChg>
        <pc:spChg chg="add del mod">
          <ac:chgData name="issifath SANNI" userId="4240650f1a314976" providerId="LiveId" clId="{1683FC5B-4051-489C-82B9-9B434EFD9C4D}" dt="2019-04-07T23:11:23.036" v="930"/>
          <ac:spMkLst>
            <pc:docMk/>
            <pc:sldMk cId="4036623486" sldId="293"/>
            <ac:spMk id="22" creationId="{8C2A889B-0BE5-42D7-9271-A4299462E9EB}"/>
          </ac:spMkLst>
        </pc:spChg>
        <pc:spChg chg="add del mod">
          <ac:chgData name="issifath SANNI" userId="4240650f1a314976" providerId="LiveId" clId="{1683FC5B-4051-489C-82B9-9B434EFD9C4D}" dt="2019-04-07T23:11:23.036" v="930"/>
          <ac:spMkLst>
            <pc:docMk/>
            <pc:sldMk cId="4036623486" sldId="293"/>
            <ac:spMk id="23" creationId="{60C496BB-04A0-4637-B89F-C368967E8948}"/>
          </ac:spMkLst>
        </pc:spChg>
        <pc:spChg chg="add mod">
          <ac:chgData name="issifath SANNI" userId="4240650f1a314976" providerId="LiveId" clId="{1683FC5B-4051-489C-82B9-9B434EFD9C4D}" dt="2019-04-07T23:11:34.455" v="931" actId="14100"/>
          <ac:spMkLst>
            <pc:docMk/>
            <pc:sldMk cId="4036623486" sldId="293"/>
            <ac:spMk id="24" creationId="{4B987162-750E-48E9-BA55-30B2BF2EE9D9}"/>
          </ac:spMkLst>
        </pc:spChg>
        <pc:spChg chg="add del">
          <ac:chgData name="issifath SANNI" userId="4240650f1a314976" providerId="LiveId" clId="{1683FC5B-4051-489C-82B9-9B434EFD9C4D}" dt="2019-04-07T23:12:47.298" v="940"/>
          <ac:spMkLst>
            <pc:docMk/>
            <pc:sldMk cId="4036623486" sldId="293"/>
            <ac:spMk id="25" creationId="{E4A04410-088C-4EA9-BB80-6248DD69B6CB}"/>
          </ac:spMkLst>
        </pc:spChg>
        <pc:spChg chg="add mod">
          <ac:chgData name="issifath SANNI" userId="4240650f1a314976" providerId="LiveId" clId="{1683FC5B-4051-489C-82B9-9B434EFD9C4D}" dt="2019-04-07T23:14:32.729" v="965" actId="404"/>
          <ac:spMkLst>
            <pc:docMk/>
            <pc:sldMk cId="4036623486" sldId="293"/>
            <ac:spMk id="26" creationId="{5D1A4B77-6756-4620-822B-41CD480EE8DF}"/>
          </ac:spMkLst>
        </pc:spChg>
      </pc:sldChg>
      <pc:sldChg chg="addSp delSp modSp add del ord">
        <pc:chgData name="issifath SANNI" userId="4240650f1a314976" providerId="LiveId" clId="{1683FC5B-4051-489C-82B9-9B434EFD9C4D}" dt="2019-04-08T02:55:24.526" v="2084" actId="2696"/>
        <pc:sldMkLst>
          <pc:docMk/>
          <pc:sldMk cId="3330495177" sldId="294"/>
        </pc:sldMkLst>
        <pc:spChg chg="del mod">
          <ac:chgData name="issifath SANNI" userId="4240650f1a314976" providerId="LiveId" clId="{1683FC5B-4051-489C-82B9-9B434EFD9C4D}" dt="2019-04-07T22:57:42.548" v="674" actId="478"/>
          <ac:spMkLst>
            <pc:docMk/>
            <pc:sldMk cId="3330495177" sldId="294"/>
            <ac:spMk id="2" creationId="{3865E70F-3EE8-4FA5-BC8B-FE6FDA69A422}"/>
          </ac:spMkLst>
        </pc:spChg>
        <pc:spChg chg="add del mod">
          <ac:chgData name="issifath SANNI" userId="4240650f1a314976" providerId="LiveId" clId="{1683FC5B-4051-489C-82B9-9B434EFD9C4D}" dt="2019-04-08T02:55:02.271" v="2079"/>
          <ac:spMkLst>
            <pc:docMk/>
            <pc:sldMk cId="3330495177" sldId="294"/>
            <ac:spMk id="3" creationId="{93473128-EC6F-47E7-88EF-0117B84EAA91}"/>
          </ac:spMkLst>
        </pc:spChg>
        <pc:spChg chg="mod">
          <ac:chgData name="issifath SANNI" userId="4240650f1a314976" providerId="LiveId" clId="{1683FC5B-4051-489C-82B9-9B434EFD9C4D}" dt="2019-04-08T02:51:57.112" v="2064" actId="1076"/>
          <ac:spMkLst>
            <pc:docMk/>
            <pc:sldMk cId="3330495177" sldId="294"/>
            <ac:spMk id="7" creationId="{615D9E28-B293-450B-9A4F-DF085B98D6FE}"/>
          </ac:spMkLst>
        </pc:spChg>
      </pc:sldChg>
      <pc:sldChg chg="addSp delSp modSp add">
        <pc:chgData name="issifath SANNI" userId="4240650f1a314976" providerId="LiveId" clId="{1683FC5B-4051-489C-82B9-9B434EFD9C4D}" dt="2019-04-08T01:53:20.654" v="1914" actId="2711"/>
        <pc:sldMkLst>
          <pc:docMk/>
          <pc:sldMk cId="1339208049" sldId="295"/>
        </pc:sldMkLst>
        <pc:spChg chg="add mod">
          <ac:chgData name="issifath SANNI" userId="4240650f1a314976" providerId="LiveId" clId="{1683FC5B-4051-489C-82B9-9B434EFD9C4D}" dt="2019-04-08T01:53:20.654" v="1914" actId="2711"/>
          <ac:spMkLst>
            <pc:docMk/>
            <pc:sldMk cId="1339208049" sldId="295"/>
            <ac:spMk id="3" creationId="{C9C55AA2-B248-44EC-9CAC-B63A87A631D3}"/>
          </ac:spMkLst>
        </pc:spChg>
        <pc:picChg chg="del">
          <ac:chgData name="issifath SANNI" userId="4240650f1a314976" providerId="LiveId" clId="{1683FC5B-4051-489C-82B9-9B434EFD9C4D}" dt="2019-04-07T23:59:43.792" v="1348" actId="478"/>
          <ac:picMkLst>
            <pc:docMk/>
            <pc:sldMk cId="1339208049" sldId="295"/>
            <ac:picMk id="5" creationId="{6496E4E3-9872-4814-A358-FA1494641E23}"/>
          </ac:picMkLst>
        </pc:picChg>
        <pc:picChg chg="mod">
          <ac:chgData name="issifath SANNI" userId="4240650f1a314976" providerId="LiveId" clId="{1683FC5B-4051-489C-82B9-9B434EFD9C4D}" dt="2019-04-07T23:59:54.874" v="1353" actId="14100"/>
          <ac:picMkLst>
            <pc:docMk/>
            <pc:sldMk cId="1339208049" sldId="295"/>
            <ac:picMk id="9" creationId="{E09AD29D-B594-4621-AA26-D596758EBC52}"/>
          </ac:picMkLst>
        </pc:picChg>
      </pc:sldChg>
      <pc:sldChg chg="add del">
        <pc:chgData name="issifath SANNI" userId="4240650f1a314976" providerId="LiveId" clId="{1683FC5B-4051-489C-82B9-9B434EFD9C4D}" dt="2019-04-07T23:28:50.038" v="1139" actId="2696"/>
        <pc:sldMkLst>
          <pc:docMk/>
          <pc:sldMk cId="3459442612" sldId="295"/>
        </pc:sldMkLst>
      </pc:sldChg>
      <pc:sldChg chg="addSp delSp modSp add">
        <pc:chgData name="issifath SANNI" userId="4240650f1a314976" providerId="LiveId" clId="{1683FC5B-4051-489C-82B9-9B434EFD9C4D}" dt="2019-04-08T01:50:36.366" v="1913" actId="2711"/>
        <pc:sldMkLst>
          <pc:docMk/>
          <pc:sldMk cId="4236534800" sldId="296"/>
        </pc:sldMkLst>
        <pc:spChg chg="add mod">
          <ac:chgData name="issifath SANNI" userId="4240650f1a314976" providerId="LiveId" clId="{1683FC5B-4051-489C-82B9-9B434EFD9C4D}" dt="2019-04-08T01:50:36.366" v="1913" actId="2711"/>
          <ac:spMkLst>
            <pc:docMk/>
            <pc:sldMk cId="4236534800" sldId="296"/>
            <ac:spMk id="5" creationId="{4DCE7712-76CD-4B54-8AEE-4AF37BB4C1E4}"/>
          </ac:spMkLst>
        </pc:spChg>
        <pc:picChg chg="add mod">
          <ac:chgData name="issifath SANNI" userId="4240650f1a314976" providerId="LiveId" clId="{1683FC5B-4051-489C-82B9-9B434EFD9C4D}" dt="2019-04-08T00:04:45.156" v="1372" actId="14100"/>
          <ac:picMkLst>
            <pc:docMk/>
            <pc:sldMk cId="4236534800" sldId="296"/>
            <ac:picMk id="3" creationId="{5207AF49-6FEC-4618-930B-FBA2D2C8F414}"/>
          </ac:picMkLst>
        </pc:picChg>
        <pc:picChg chg="del mod">
          <ac:chgData name="issifath SANNI" userId="4240650f1a314976" providerId="LiveId" clId="{1683FC5B-4051-489C-82B9-9B434EFD9C4D}" dt="2019-04-08T00:03:55.956" v="1363" actId="478"/>
          <ac:picMkLst>
            <pc:docMk/>
            <pc:sldMk cId="4236534800" sldId="296"/>
            <ac:picMk id="11" creationId="{198E76D1-ADA9-42F3-B8FF-49FDA255F00A}"/>
          </ac:picMkLst>
        </pc:picChg>
      </pc:sldChg>
      <pc:sldChg chg="addSp modSp add">
        <pc:chgData name="issifath SANNI" userId="4240650f1a314976" providerId="LiveId" clId="{1683FC5B-4051-489C-82B9-9B434EFD9C4D}" dt="2019-04-08T01:12:05.199" v="1689" actId="20577"/>
        <pc:sldMkLst>
          <pc:docMk/>
          <pc:sldMk cId="2180588079" sldId="297"/>
        </pc:sldMkLst>
        <pc:spChg chg="add mod">
          <ac:chgData name="issifath SANNI" userId="4240650f1a314976" providerId="LiveId" clId="{1683FC5B-4051-489C-82B9-9B434EFD9C4D}" dt="2019-04-08T01:12:05.199" v="1689" actId="20577"/>
          <ac:spMkLst>
            <pc:docMk/>
            <pc:sldMk cId="2180588079" sldId="297"/>
            <ac:spMk id="2" creationId="{0BB3F2CC-D2F8-4AA7-A46B-4E526399E832}"/>
          </ac:spMkLst>
        </pc:spChg>
        <pc:picChg chg="add mod">
          <ac:chgData name="issifath SANNI" userId="4240650f1a314976" providerId="LiveId" clId="{1683FC5B-4051-489C-82B9-9B434EFD9C4D}" dt="2019-04-08T00:16:19.085" v="1410" actId="1076"/>
          <ac:picMkLst>
            <pc:docMk/>
            <pc:sldMk cId="2180588079" sldId="297"/>
            <ac:picMk id="3" creationId="{B08E897D-FB6B-411B-B0B2-A2B032823349}"/>
          </ac:picMkLst>
        </pc:picChg>
      </pc:sldChg>
      <pc:sldChg chg="addSp modSp add">
        <pc:chgData name="issifath SANNI" userId="4240650f1a314976" providerId="LiveId" clId="{1683FC5B-4051-489C-82B9-9B434EFD9C4D}" dt="2019-04-08T01:12:09.872" v="1693" actId="20577"/>
        <pc:sldMkLst>
          <pc:docMk/>
          <pc:sldMk cId="3793286129" sldId="298"/>
        </pc:sldMkLst>
        <pc:spChg chg="add mod">
          <ac:chgData name="issifath SANNI" userId="4240650f1a314976" providerId="LiveId" clId="{1683FC5B-4051-489C-82B9-9B434EFD9C4D}" dt="2019-04-08T01:12:09.872" v="1693" actId="20577"/>
          <ac:spMkLst>
            <pc:docMk/>
            <pc:sldMk cId="3793286129" sldId="298"/>
            <ac:spMk id="2" creationId="{03D7E020-A875-4784-929F-540DA8F48B2D}"/>
          </ac:spMkLst>
        </pc:spChg>
        <pc:picChg chg="add mod">
          <ac:chgData name="issifath SANNI" userId="4240650f1a314976" providerId="LiveId" clId="{1683FC5B-4051-489C-82B9-9B434EFD9C4D}" dt="2019-04-08T00:16:48.611" v="1415" actId="1076"/>
          <ac:picMkLst>
            <pc:docMk/>
            <pc:sldMk cId="3793286129" sldId="298"/>
            <ac:picMk id="3" creationId="{281E85D3-E744-4D20-A829-F3ACE04AA69B}"/>
          </ac:picMkLst>
        </pc:picChg>
      </pc:sldChg>
      <pc:sldChg chg="addSp modSp add del ord">
        <pc:chgData name="issifath SANNI" userId="4240650f1a314976" providerId="LiveId" clId="{1683FC5B-4051-489C-82B9-9B434EFD9C4D}" dt="2019-04-08T02:49:47.849" v="2049" actId="2696"/>
        <pc:sldMkLst>
          <pc:docMk/>
          <pc:sldMk cId="0" sldId="299"/>
        </pc:sldMkLst>
        <pc:spChg chg="add mod">
          <ac:chgData name="issifath SANNI" userId="4240650f1a314976" providerId="LiveId" clId="{1683FC5B-4051-489C-82B9-9B434EFD9C4D}" dt="2019-04-08T00:28:08.737" v="1481" actId="122"/>
          <ac:spMkLst>
            <pc:docMk/>
            <pc:sldMk cId="0" sldId="299"/>
            <ac:spMk id="2" creationId="{EC6066D8-11D1-4079-AD7B-BF55B878BBF0}"/>
          </ac:spMkLst>
        </pc:spChg>
        <pc:spChg chg="add mod">
          <ac:chgData name="issifath SANNI" userId="4240650f1a314976" providerId="LiveId" clId="{1683FC5B-4051-489C-82B9-9B434EFD9C4D}" dt="2019-04-08T01:58:42.036" v="1953" actId="1076"/>
          <ac:spMkLst>
            <pc:docMk/>
            <pc:sldMk cId="0" sldId="299"/>
            <ac:spMk id="3" creationId="{5D2F98CF-A0CE-4D14-BAF0-AC37ABAA278E}"/>
          </ac:spMkLst>
        </pc:spChg>
        <pc:spChg chg="mod">
          <ac:chgData name="issifath SANNI" userId="4240650f1a314976" providerId="LiveId" clId="{1683FC5B-4051-489C-82B9-9B434EFD9C4D}" dt="2019-04-08T01:16:54.156" v="1759" actId="120"/>
          <ac:spMkLst>
            <pc:docMk/>
            <pc:sldMk cId="0" sldId="299"/>
            <ac:spMk id="5" creationId="{7FB82D74-E201-4852-AD6E-3304BBB59FC1}"/>
          </ac:spMkLst>
        </pc:spChg>
        <pc:spChg chg="mod">
          <ac:chgData name="issifath SANNI" userId="4240650f1a314976" providerId="LiveId" clId="{1683FC5B-4051-489C-82B9-9B434EFD9C4D}" dt="2019-04-08T00:27:13.708" v="1437" actId="11"/>
          <ac:spMkLst>
            <pc:docMk/>
            <pc:sldMk cId="0" sldId="299"/>
            <ac:spMk id="9" creationId="{00000000-0000-0000-0000-000000000000}"/>
          </ac:spMkLst>
        </pc:spChg>
        <pc:spChg chg="mod">
          <ac:chgData name="issifath SANNI" userId="4240650f1a314976" providerId="LiveId" clId="{1683FC5B-4051-489C-82B9-9B434EFD9C4D}" dt="2019-04-08T00:28:53.968" v="1491" actId="1076"/>
          <ac:spMkLst>
            <pc:docMk/>
            <pc:sldMk cId="0" sldId="299"/>
            <ac:spMk id="11" creationId="{00000000-0000-0000-0000-000000000000}"/>
          </ac:spMkLst>
        </pc:spChg>
        <pc:spChg chg="mod">
          <ac:chgData name="issifath SANNI" userId="4240650f1a314976" providerId="LiveId" clId="{1683FC5B-4051-489C-82B9-9B434EFD9C4D}" dt="2019-04-08T01:58:43.646" v="1954" actId="1076"/>
          <ac:spMkLst>
            <pc:docMk/>
            <pc:sldMk cId="0" sldId="299"/>
            <ac:spMk id="15" creationId="{00000000-0000-0000-0000-000000000000}"/>
          </ac:spMkLst>
        </pc:spChg>
        <pc:picChg chg="mod">
          <ac:chgData name="issifath SANNI" userId="4240650f1a314976" providerId="LiveId" clId="{1683FC5B-4051-489C-82B9-9B434EFD9C4D}" dt="2019-04-08T00:28:18.045" v="1483" actId="1076"/>
          <ac:picMkLst>
            <pc:docMk/>
            <pc:sldMk cId="0" sldId="299"/>
            <ac:picMk id="1026" creationId="{00000000-0000-0000-0000-000000000000}"/>
          </ac:picMkLst>
        </pc:picChg>
      </pc:sldChg>
      <pc:sldChg chg="addSp modSp add del">
        <pc:chgData name="issifath SANNI" userId="4240650f1a314976" providerId="LiveId" clId="{1683FC5B-4051-489C-82B9-9B434EFD9C4D}" dt="2019-04-08T01:14:56.795" v="1727" actId="20577"/>
        <pc:sldMkLst>
          <pc:docMk/>
          <pc:sldMk cId="3137978510" sldId="300"/>
        </pc:sldMkLst>
        <pc:spChg chg="add mod">
          <ac:chgData name="issifath SANNI" userId="4240650f1a314976" providerId="LiveId" clId="{1683FC5B-4051-489C-82B9-9B434EFD9C4D}" dt="2019-04-08T01:14:56.795" v="1727" actId="20577"/>
          <ac:spMkLst>
            <pc:docMk/>
            <pc:sldMk cId="3137978510" sldId="300"/>
            <ac:spMk id="2" creationId="{F0D5ED4D-DD0C-4CBD-8CF5-9BD74B4BB2AA}"/>
          </ac:spMkLst>
        </pc:spChg>
      </pc:sldChg>
      <pc:sldChg chg="addSp modSp add del">
        <pc:chgData name="issifath SANNI" userId="4240650f1a314976" providerId="LiveId" clId="{1683FC5B-4051-489C-82B9-9B434EFD9C4D}" dt="2019-04-08T01:57:17.440" v="1928" actId="404"/>
        <pc:sldMkLst>
          <pc:docMk/>
          <pc:sldMk cId="473362771" sldId="301"/>
        </pc:sldMkLst>
        <pc:spChg chg="add mod">
          <ac:chgData name="issifath SANNI" userId="4240650f1a314976" providerId="LiveId" clId="{1683FC5B-4051-489C-82B9-9B434EFD9C4D}" dt="2019-04-08T01:57:17.440" v="1928" actId="404"/>
          <ac:spMkLst>
            <pc:docMk/>
            <pc:sldMk cId="473362771" sldId="301"/>
            <ac:spMk id="5" creationId="{A645EED9-0427-4B51-A999-26B4840C6DBE}"/>
          </ac:spMkLst>
        </pc:spChg>
        <pc:spChg chg="mod">
          <ac:chgData name="issifath SANNI" userId="4240650f1a314976" providerId="LiveId" clId="{1683FC5B-4051-489C-82B9-9B434EFD9C4D}" dt="2019-04-08T01:16:12.855" v="1749" actId="1076"/>
          <ac:spMkLst>
            <pc:docMk/>
            <pc:sldMk cId="473362771" sldId="301"/>
            <ac:spMk id="6" creationId="{12703306-7928-4224-9967-A4F866B35237}"/>
          </ac:spMkLst>
        </pc:spChg>
        <pc:spChg chg="mod">
          <ac:chgData name="issifath SANNI" userId="4240650f1a314976" providerId="LiveId" clId="{1683FC5B-4051-489C-82B9-9B434EFD9C4D}" dt="2019-04-08T01:15:41.229" v="1730" actId="1076"/>
          <ac:spMkLst>
            <pc:docMk/>
            <pc:sldMk cId="473362771" sldId="301"/>
            <ac:spMk id="12" creationId="{22A450F1-3F8F-4616-A8AB-DD1D86D63ACA}"/>
          </ac:spMkLst>
        </pc:spChg>
      </pc:sldChg>
      <pc:sldChg chg="add">
        <pc:chgData name="issifath SANNI" userId="4240650f1a314976" providerId="LiveId" clId="{1683FC5B-4051-489C-82B9-9B434EFD9C4D}" dt="2019-04-08T00:26:02.807" v="1434"/>
        <pc:sldMkLst>
          <pc:docMk/>
          <pc:sldMk cId="2280262324" sldId="302"/>
        </pc:sldMkLst>
        <pc:spChg chg="add mod">
          <ac:chgData name="issifath SANNI" userId="4240650f1a314976" providerId="LiveId" clId="{1683FC5B-4051-489C-82B9-9B434EFD9C4D}" dt="2019-04-08T01:23:41.308" v="1781" actId="1076"/>
          <ac:spMkLst>
            <pc:docMk/>
            <pc:sldMk cId="2280262324" sldId="302"/>
            <ac:spMk id="2" creationId="{E89F3553-1396-48E4-B07A-C4EE1899F5D1}"/>
          </ac:spMkLst>
        </pc:spChg>
        <pc:spChg chg="mod">
          <ac:chgData name="issifath SANNI" userId="4240650f1a314976" providerId="LiveId" clId="{1683FC5B-4051-489C-82B9-9B434EFD9C4D}" dt="2019-04-08T00:53:58.828" v="1520" actId="1076"/>
          <ac:spMkLst>
            <pc:docMk/>
            <pc:sldMk cId="2280262324" sldId="302"/>
            <ac:spMk id="4" creationId="{68FF58EB-B3E6-491B-8D6B-8728D3DC5411}"/>
          </ac:spMkLst>
        </pc:spChg>
      </pc:sldChg>
      <pc:sldChg chg="addSp delSp modSp add ord">
        <pc:chgData name="issifath SANNI" userId="4240650f1a314976" providerId="LiveId" clId="{1683FC5B-4051-489C-82B9-9B434EFD9C4D}" dt="2019-04-08T02:35:16.700" v="2025" actId="1076"/>
        <pc:sldMkLst>
          <pc:docMk/>
          <pc:sldMk cId="96377456" sldId="303"/>
        </pc:sldMkLst>
        <pc:picChg chg="add del mod">
          <ac:chgData name="issifath SANNI" userId="4240650f1a314976" providerId="LiveId" clId="{1683FC5B-4051-489C-82B9-9B434EFD9C4D}" dt="2019-04-08T02:34:40.849" v="2018" actId="478"/>
          <ac:picMkLst>
            <pc:docMk/>
            <pc:sldMk cId="96377456" sldId="303"/>
            <ac:picMk id="5" creationId="{7429728C-F8C2-4F12-897C-85313018B10D}"/>
          </ac:picMkLst>
        </pc:picChg>
        <pc:picChg chg="del">
          <ac:chgData name="issifath SANNI" userId="4240650f1a314976" providerId="LiveId" clId="{1683FC5B-4051-489C-82B9-9B434EFD9C4D}" dt="2019-04-08T02:22:49.950" v="1984" actId="478"/>
          <ac:picMkLst>
            <pc:docMk/>
            <pc:sldMk cId="96377456" sldId="303"/>
            <ac:picMk id="8" creationId="{9E668700-57AD-4D5E-8E92-3FFD04CB1838}"/>
          </ac:picMkLst>
        </pc:picChg>
        <pc:picChg chg="add mod">
          <ac:chgData name="issifath SANNI" userId="4240650f1a314976" providerId="LiveId" clId="{1683FC5B-4051-489C-82B9-9B434EFD9C4D}" dt="2019-04-08T02:35:16.700" v="2025" actId="1076"/>
          <ac:picMkLst>
            <pc:docMk/>
            <pc:sldMk cId="96377456" sldId="303"/>
            <ac:picMk id="10" creationId="{04387209-ADC0-4FF7-8A1E-20C06EB2B7E1}"/>
          </ac:picMkLst>
        </pc:picChg>
      </pc:sldChg>
      <pc:sldChg chg="addSp delSp modSp add">
        <pc:chgData name="issifath SANNI" userId="4240650f1a314976" providerId="LiveId" clId="{1683FC5B-4051-489C-82B9-9B434EFD9C4D}" dt="2019-04-08T02:45:17.955" v="2042" actId="1076"/>
        <pc:sldMkLst>
          <pc:docMk/>
          <pc:sldMk cId="3154568204" sldId="304"/>
        </pc:sldMkLst>
        <pc:picChg chg="add del mod">
          <ac:chgData name="issifath SANNI" userId="4240650f1a314976" providerId="LiveId" clId="{1683FC5B-4051-489C-82B9-9B434EFD9C4D}" dt="2019-04-08T02:25:21.862" v="2006" actId="478"/>
          <ac:picMkLst>
            <pc:docMk/>
            <pc:sldMk cId="3154568204" sldId="304"/>
            <ac:picMk id="5" creationId="{DDD8364A-EEDD-41B1-A5C4-A5DAE571012B}"/>
          </ac:picMkLst>
        </pc:picChg>
        <pc:picChg chg="del">
          <ac:chgData name="issifath SANNI" userId="4240650f1a314976" providerId="LiveId" clId="{1683FC5B-4051-489C-82B9-9B434EFD9C4D}" dt="2019-04-08T02:23:29.492" v="1991" actId="478"/>
          <ac:picMkLst>
            <pc:docMk/>
            <pc:sldMk cId="3154568204" sldId="304"/>
            <ac:picMk id="8" creationId="{9E668700-57AD-4D5E-8E92-3FFD04CB1838}"/>
          </ac:picMkLst>
        </pc:picChg>
        <pc:picChg chg="add mod">
          <ac:chgData name="issifath SANNI" userId="4240650f1a314976" providerId="LiveId" clId="{1683FC5B-4051-489C-82B9-9B434EFD9C4D}" dt="2019-04-08T02:45:17.955" v="2042" actId="1076"/>
          <ac:picMkLst>
            <pc:docMk/>
            <pc:sldMk cId="3154568204" sldId="304"/>
            <ac:picMk id="10" creationId="{F4927CD1-4EFE-4E63-93CD-1AC2C8905B56}"/>
          </ac:picMkLst>
        </pc:picChg>
      </pc:sldChg>
      <pc:sldChg chg="addSp delSp modSp add">
        <pc:chgData name="issifath SANNI" userId="4240650f1a314976" providerId="LiveId" clId="{1683FC5B-4051-489C-82B9-9B434EFD9C4D}" dt="2019-04-08T02:42:26.359" v="2038" actId="1076"/>
        <pc:sldMkLst>
          <pc:docMk/>
          <pc:sldMk cId="1484930352" sldId="305"/>
        </pc:sldMkLst>
        <pc:picChg chg="add mod">
          <ac:chgData name="issifath SANNI" userId="4240650f1a314976" providerId="LiveId" clId="{1683FC5B-4051-489C-82B9-9B434EFD9C4D}" dt="2019-04-08T02:42:26.359" v="2038" actId="1076"/>
          <ac:picMkLst>
            <pc:docMk/>
            <pc:sldMk cId="1484930352" sldId="305"/>
            <ac:picMk id="5" creationId="{2579047C-9BB1-4942-BCFC-0D666BC137D9}"/>
          </ac:picMkLst>
        </pc:picChg>
        <pc:picChg chg="del">
          <ac:chgData name="issifath SANNI" userId="4240650f1a314976" providerId="LiveId" clId="{1683FC5B-4051-489C-82B9-9B434EFD9C4D}" dt="2019-04-08T02:23:58.636" v="1998" actId="478"/>
          <ac:picMkLst>
            <pc:docMk/>
            <pc:sldMk cId="1484930352" sldId="305"/>
            <ac:picMk id="8" creationId="{9E668700-57AD-4D5E-8E92-3FFD04CB1838}"/>
          </ac:picMkLst>
        </pc:picChg>
      </pc:sldChg>
      <pc:sldChg chg="add">
        <pc:chgData name="issifath SANNI" userId="4240650f1a314976" providerId="LiveId" clId="{1683FC5B-4051-489C-82B9-9B434EFD9C4D}" dt="2019-04-08T02:48:55.499" v="2046"/>
        <pc:sldMkLst>
          <pc:docMk/>
          <pc:sldMk cId="2914744041" sldId="306"/>
        </pc:sldMkLst>
      </pc:sldChg>
      <pc:sldChg chg="add">
        <pc:chgData name="issifath SANNI" userId="4240650f1a314976" providerId="LiveId" clId="{1683FC5B-4051-489C-82B9-9B434EFD9C4D}" dt="2019-04-08T02:49:43.905" v="2048"/>
        <pc:sldMkLst>
          <pc:docMk/>
          <pc:sldMk cId="0" sldId="307"/>
        </pc:sldMkLst>
      </pc:sldChg>
      <pc:sldMasterChg chg="modSldLayout">
        <pc:chgData name="issifath SANNI" userId="4240650f1a314976" providerId="LiveId" clId="{1683FC5B-4051-489C-82B9-9B434EFD9C4D}" dt="2019-04-08T01:29:02.688" v="1792" actId="478"/>
        <pc:sldMasterMkLst>
          <pc:docMk/>
          <pc:sldMasterMk cId="1909483872" sldId="2147483716"/>
        </pc:sldMasterMkLst>
        <pc:sldLayoutChg chg="modSp">
          <pc:chgData name="issifath SANNI" userId="4240650f1a314976" providerId="LiveId" clId="{1683FC5B-4051-489C-82B9-9B434EFD9C4D}" dt="2019-04-07T22:18:42.707" v="346" actId="1076"/>
          <pc:sldLayoutMkLst>
            <pc:docMk/>
            <pc:sldMasterMk cId="1909483872" sldId="2147483716"/>
            <pc:sldLayoutMk cId="3253570882" sldId="2147483717"/>
          </pc:sldLayoutMkLst>
          <pc:cxnChg chg="mod">
            <ac:chgData name="issifath SANNI" userId="4240650f1a314976" providerId="LiveId" clId="{1683FC5B-4051-489C-82B9-9B434EFD9C4D}" dt="2019-04-07T22:18:42.707" v="346" actId="1076"/>
            <ac:cxnSpMkLst>
              <pc:docMk/>
              <pc:sldMasterMk cId="1909483872" sldId="2147483716"/>
              <pc:sldLayoutMk cId="3253570882" sldId="2147483717"/>
              <ac:cxnSpMk id="6" creationId="{00000000-0000-0000-0000-000000000000}"/>
            </ac:cxnSpMkLst>
          </pc:cxnChg>
        </pc:sldLayoutChg>
        <pc:sldLayoutChg chg="delSp modSp">
          <pc:chgData name="issifath SANNI" userId="4240650f1a314976" providerId="LiveId" clId="{1683FC5B-4051-489C-82B9-9B434EFD9C4D}" dt="2019-04-08T01:29:02.688" v="1792" actId="478"/>
          <pc:sldLayoutMkLst>
            <pc:docMk/>
            <pc:sldMasterMk cId="1909483872" sldId="2147483716"/>
            <pc:sldLayoutMk cId="1781291706" sldId="2147483762"/>
          </pc:sldLayoutMkLst>
          <pc:spChg chg="mod">
            <ac:chgData name="issifath SANNI" userId="4240650f1a314976" providerId="LiveId" clId="{1683FC5B-4051-489C-82B9-9B434EFD9C4D}" dt="2019-04-08T01:28:52.417" v="1791" actId="207"/>
            <ac:spMkLst>
              <pc:docMk/>
              <pc:sldMasterMk cId="1909483872" sldId="2147483716"/>
              <pc:sldLayoutMk cId="1781291706" sldId="2147483762"/>
              <ac:spMk id="4" creationId="{00000000-0000-0000-0000-000000000000}"/>
            </ac:spMkLst>
          </pc:spChg>
          <pc:spChg chg="del">
            <ac:chgData name="issifath SANNI" userId="4240650f1a314976" providerId="LiveId" clId="{1683FC5B-4051-489C-82B9-9B434EFD9C4D}" dt="2019-04-08T01:29:02.688" v="1792" actId="478"/>
            <ac:spMkLst>
              <pc:docMk/>
              <pc:sldMasterMk cId="1909483872" sldId="2147483716"/>
              <pc:sldLayoutMk cId="1781291706" sldId="2147483762"/>
              <ac:spMk id="9" creationId="{00000000-0000-0000-0000-000000000000}"/>
            </ac:spMkLst>
          </pc:spChg>
          <pc:spChg chg="mod">
            <ac:chgData name="issifath SANNI" userId="4240650f1a314976" providerId="LiveId" clId="{1683FC5B-4051-489C-82B9-9B434EFD9C4D}" dt="2019-04-08T01:28:48.260" v="1790" actId="1076"/>
            <ac:spMkLst>
              <pc:docMk/>
              <pc:sldMasterMk cId="1909483872" sldId="2147483716"/>
              <pc:sldLayoutMk cId="1781291706" sldId="2147483762"/>
              <ac:spMk id="12" creationId="{00000000-0000-0000-0000-000000000000}"/>
            </ac:spMkLst>
          </pc:spChg>
        </pc:sldLayoutChg>
      </pc:sldMasterChg>
      <pc:sldMasterChg chg="modSldLayout">
        <pc:chgData name="issifath SANNI" userId="4240650f1a314976" providerId="LiveId" clId="{1683FC5B-4051-489C-82B9-9B434EFD9C4D}" dt="2019-04-08T02:53:54.265" v="2076" actId="14100"/>
        <pc:sldMasterMkLst>
          <pc:docMk/>
          <pc:sldMasterMk cId="3752679145" sldId="2147483722"/>
        </pc:sldMasterMkLst>
        <pc:sldLayoutChg chg="addSp delSp modSp delAnim">
          <pc:chgData name="issifath SANNI" userId="4240650f1a314976" providerId="LiveId" clId="{1683FC5B-4051-489C-82B9-9B434EFD9C4D}" dt="2019-04-07T23:10:48.468" v="929" actId="11529"/>
          <pc:sldLayoutMkLst>
            <pc:docMk/>
            <pc:sldMasterMk cId="3752679145" sldId="2147483722"/>
            <pc:sldLayoutMk cId="1105651545" sldId="2147483769"/>
          </pc:sldLayoutMkLst>
          <pc:spChg chg="add del mod">
            <ac:chgData name="issifath SANNI" userId="4240650f1a314976" providerId="LiveId" clId="{1683FC5B-4051-489C-82B9-9B434EFD9C4D}" dt="2019-04-07T23:10:17.843" v="927" actId="11529"/>
            <ac:spMkLst>
              <pc:docMk/>
              <pc:sldMasterMk cId="3752679145" sldId="2147483722"/>
              <pc:sldLayoutMk cId="1105651545" sldId="2147483769"/>
              <ac:spMk id="4" creationId="{7E0CA519-40C2-4F1A-BCFE-F7EE7411191B}"/>
            </ac:spMkLst>
          </pc:spChg>
          <pc:spChg chg="add del mod">
            <ac:chgData name="issifath SANNI" userId="4240650f1a314976" providerId="LiveId" clId="{1683FC5B-4051-489C-82B9-9B434EFD9C4D}" dt="2019-04-07T23:10:48.468" v="929" actId="11529"/>
            <ac:spMkLst>
              <pc:docMk/>
              <pc:sldMasterMk cId="3752679145" sldId="2147483722"/>
              <pc:sldLayoutMk cId="1105651545" sldId="2147483769"/>
              <ac:spMk id="6" creationId="{24CAFFE0-19AF-4AD9-8B2F-7B09C79554D1}"/>
            </ac:spMkLst>
          </pc:spChg>
          <pc:spChg chg="del mod">
            <ac:chgData name="issifath SANNI" userId="4240650f1a314976" providerId="LiveId" clId="{1683FC5B-4051-489C-82B9-9B434EFD9C4D}" dt="2019-04-07T23:08:12.888" v="712" actId="478"/>
            <ac:spMkLst>
              <pc:docMk/>
              <pc:sldMasterMk cId="3752679145" sldId="2147483722"/>
              <pc:sldLayoutMk cId="1105651545" sldId="2147483769"/>
              <ac:spMk id="9" creationId="{00000000-0000-0000-0000-000000000000}"/>
            </ac:spMkLst>
          </pc:spChg>
          <pc:spChg chg="del">
            <ac:chgData name="issifath SANNI" userId="4240650f1a314976" providerId="LiveId" clId="{1683FC5B-4051-489C-82B9-9B434EFD9C4D}" dt="2019-04-07T23:08:23.901" v="719" actId="478"/>
            <ac:spMkLst>
              <pc:docMk/>
              <pc:sldMasterMk cId="3752679145" sldId="2147483722"/>
              <pc:sldLayoutMk cId="1105651545" sldId="2147483769"/>
              <ac:spMk id="23" creationId="{00000000-0000-0000-0000-000000000000}"/>
            </ac:spMkLst>
          </pc:spChg>
          <pc:spChg chg="del">
            <ac:chgData name="issifath SANNI" userId="4240650f1a314976" providerId="LiveId" clId="{1683FC5B-4051-489C-82B9-9B434EFD9C4D}" dt="2019-04-07T23:08:21.958" v="718" actId="478"/>
            <ac:spMkLst>
              <pc:docMk/>
              <pc:sldMasterMk cId="3752679145" sldId="2147483722"/>
              <pc:sldLayoutMk cId="1105651545" sldId="2147483769"/>
              <ac:spMk id="24" creationId="{00000000-0000-0000-0000-000000000000}"/>
            </ac:spMkLst>
          </pc:spChg>
          <pc:spChg chg="del">
            <ac:chgData name="issifath SANNI" userId="4240650f1a314976" providerId="LiveId" clId="{1683FC5B-4051-489C-82B9-9B434EFD9C4D}" dt="2019-04-07T23:08:20.528" v="717" actId="478"/>
            <ac:spMkLst>
              <pc:docMk/>
              <pc:sldMasterMk cId="3752679145" sldId="2147483722"/>
              <pc:sldLayoutMk cId="1105651545" sldId="2147483769"/>
              <ac:spMk id="25" creationId="{00000000-0000-0000-0000-000000000000}"/>
            </ac:spMkLst>
          </pc:spChg>
          <pc:spChg chg="del">
            <ac:chgData name="issifath SANNI" userId="4240650f1a314976" providerId="LiveId" clId="{1683FC5B-4051-489C-82B9-9B434EFD9C4D}" dt="2019-04-07T23:08:19.469" v="716" actId="478"/>
            <ac:spMkLst>
              <pc:docMk/>
              <pc:sldMasterMk cId="3752679145" sldId="2147483722"/>
              <pc:sldLayoutMk cId="1105651545" sldId="2147483769"/>
              <ac:spMk id="26" creationId="{00000000-0000-0000-0000-000000000000}"/>
            </ac:spMkLst>
          </pc:spChg>
          <pc:spChg chg="mod">
            <ac:chgData name="issifath SANNI" userId="4240650f1a314976" providerId="LiveId" clId="{1683FC5B-4051-489C-82B9-9B434EFD9C4D}" dt="2019-04-07T23:10:15.930" v="925" actId="1076"/>
            <ac:spMkLst>
              <pc:docMk/>
              <pc:sldMasterMk cId="3752679145" sldId="2147483722"/>
              <pc:sldLayoutMk cId="1105651545" sldId="2147483769"/>
              <ac:spMk id="30" creationId="{00000000-0000-0000-0000-000000000000}"/>
            </ac:spMkLst>
          </pc:spChg>
          <pc:spChg chg="del">
            <ac:chgData name="issifath SANNI" userId="4240650f1a314976" providerId="LiveId" clId="{1683FC5B-4051-489C-82B9-9B434EFD9C4D}" dt="2019-04-07T23:08:14.889" v="713" actId="478"/>
            <ac:spMkLst>
              <pc:docMk/>
              <pc:sldMasterMk cId="3752679145" sldId="2147483722"/>
              <pc:sldLayoutMk cId="1105651545" sldId="2147483769"/>
              <ac:spMk id="36" creationId="{00000000-0000-0000-0000-000000000000}"/>
            </ac:spMkLst>
          </pc:spChg>
          <pc:spChg chg="del">
            <ac:chgData name="issifath SANNI" userId="4240650f1a314976" providerId="LiveId" clId="{1683FC5B-4051-489C-82B9-9B434EFD9C4D}" dt="2019-04-07T23:08:16.873" v="714" actId="478"/>
            <ac:spMkLst>
              <pc:docMk/>
              <pc:sldMasterMk cId="3752679145" sldId="2147483722"/>
              <pc:sldLayoutMk cId="1105651545" sldId="2147483769"/>
              <ac:spMk id="40" creationId="{00000000-0000-0000-0000-000000000000}"/>
            </ac:spMkLst>
          </pc:spChg>
          <pc:spChg chg="del">
            <ac:chgData name="issifath SANNI" userId="4240650f1a314976" providerId="LiveId" clId="{1683FC5B-4051-489C-82B9-9B434EFD9C4D}" dt="2019-04-07T23:08:18.050" v="715" actId="478"/>
            <ac:spMkLst>
              <pc:docMk/>
              <pc:sldMasterMk cId="3752679145" sldId="2147483722"/>
              <pc:sldLayoutMk cId="1105651545" sldId="2147483769"/>
              <ac:spMk id="44" creationId="{00000000-0000-0000-0000-000000000000}"/>
            </ac:spMkLst>
          </pc:spChg>
        </pc:sldLayoutChg>
        <pc:sldLayoutChg chg="delSp modSp delAnim">
          <pc:chgData name="issifath SANNI" userId="4240650f1a314976" providerId="LiveId" clId="{1683FC5B-4051-489C-82B9-9B434EFD9C4D}" dt="2019-04-08T02:53:54.265" v="2076" actId="14100"/>
          <pc:sldLayoutMkLst>
            <pc:docMk/>
            <pc:sldMasterMk cId="3752679145" sldId="2147483722"/>
            <pc:sldLayoutMk cId="1572125894" sldId="2147483770"/>
          </pc:sldLayoutMkLst>
          <pc:spChg chg="mod">
            <ac:chgData name="issifath SANNI" userId="4240650f1a314976" providerId="LiveId" clId="{1683FC5B-4051-489C-82B9-9B434EFD9C4D}" dt="2019-04-08T02:53:18.207" v="2071" actId="1076"/>
            <ac:spMkLst>
              <pc:docMk/>
              <pc:sldMasterMk cId="3752679145" sldId="2147483722"/>
              <pc:sldLayoutMk cId="1572125894" sldId="2147483770"/>
              <ac:spMk id="36" creationId="{00000000-0000-0000-0000-000000000000}"/>
            </ac:spMkLst>
          </pc:spChg>
          <pc:spChg chg="del mod">
            <ac:chgData name="issifath SANNI" userId="4240650f1a314976" providerId="LiveId" clId="{1683FC5B-4051-489C-82B9-9B434EFD9C4D}" dt="2019-04-08T02:52:57.076" v="2067" actId="478"/>
            <ac:spMkLst>
              <pc:docMk/>
              <pc:sldMasterMk cId="3752679145" sldId="2147483722"/>
              <pc:sldLayoutMk cId="1572125894" sldId="2147483770"/>
              <ac:spMk id="53" creationId="{00000000-0000-0000-0000-000000000000}"/>
            </ac:spMkLst>
          </pc:spChg>
          <pc:spChg chg="mod">
            <ac:chgData name="issifath SANNI" userId="4240650f1a314976" providerId="LiveId" clId="{1683FC5B-4051-489C-82B9-9B434EFD9C4D}" dt="2019-04-08T02:53:05.167" v="2068" actId="1076"/>
            <ac:spMkLst>
              <pc:docMk/>
              <pc:sldMasterMk cId="3752679145" sldId="2147483722"/>
              <pc:sldLayoutMk cId="1572125894" sldId="2147483770"/>
              <ac:spMk id="55" creationId="{00000000-0000-0000-0000-000000000000}"/>
            </ac:spMkLst>
          </pc:spChg>
          <pc:cxnChg chg="mod">
            <ac:chgData name="issifath SANNI" userId="4240650f1a314976" providerId="LiveId" clId="{1683FC5B-4051-489C-82B9-9B434EFD9C4D}" dt="2019-04-08T02:53:54.265" v="2076" actId="14100"/>
            <ac:cxnSpMkLst>
              <pc:docMk/>
              <pc:sldMasterMk cId="3752679145" sldId="2147483722"/>
              <pc:sldLayoutMk cId="1572125894" sldId="2147483770"/>
              <ac:cxnSpMk id="46" creationId="{00000000-0000-0000-0000-000000000000}"/>
            </ac:cxnSpMkLst>
          </pc:cxnChg>
          <pc:cxnChg chg="mod">
            <ac:chgData name="issifath SANNI" userId="4240650f1a314976" providerId="LiveId" clId="{1683FC5B-4051-489C-82B9-9B434EFD9C4D}" dt="2019-04-08T02:53:40.519" v="2075" actId="14100"/>
            <ac:cxnSpMkLst>
              <pc:docMk/>
              <pc:sldMasterMk cId="3752679145" sldId="2147483722"/>
              <pc:sldLayoutMk cId="1572125894" sldId="2147483770"/>
              <ac:cxnSpMk id="66" creationId="{00000000-0000-0000-0000-000000000000}"/>
            </ac:cxnSpMkLst>
          </pc:cxnChg>
          <pc:cxnChg chg="del">
            <ac:chgData name="issifath SANNI" userId="4240650f1a314976" providerId="LiveId" clId="{1683FC5B-4051-489C-82B9-9B434EFD9C4D}" dt="2019-04-08T02:53:11.831" v="2070" actId="478"/>
            <ac:cxnSpMkLst>
              <pc:docMk/>
              <pc:sldMasterMk cId="3752679145" sldId="2147483722"/>
              <pc:sldLayoutMk cId="1572125894" sldId="2147483770"/>
              <ac:cxnSpMk id="81" creationId="{00000000-0000-0000-0000-000000000000}"/>
            </ac:cxnSpMkLst>
          </pc:cxnChg>
        </pc:sldLayoutChg>
      </pc:sldMasterChg>
      <pc:sldMasterChg chg="modSldLayout">
        <pc:chgData name="issifath SANNI" userId="4240650f1a314976" providerId="LiveId" clId="{1683FC5B-4051-489C-82B9-9B434EFD9C4D}" dt="2019-04-07T23:21:41.264" v="1095" actId="255"/>
        <pc:sldMasterMkLst>
          <pc:docMk/>
          <pc:sldMasterMk cId="1580474597" sldId="2147483738"/>
        </pc:sldMasterMkLst>
        <pc:sldLayoutChg chg="modSp">
          <pc:chgData name="issifath SANNI" userId="4240650f1a314976" providerId="LiveId" clId="{1683FC5B-4051-489C-82B9-9B434EFD9C4D}" dt="2019-04-07T23:21:41.264" v="1095" actId="255"/>
          <pc:sldLayoutMkLst>
            <pc:docMk/>
            <pc:sldMasterMk cId="1580474597" sldId="2147483738"/>
            <pc:sldLayoutMk cId="2488428596" sldId="2147483743"/>
          </pc:sldLayoutMkLst>
          <pc:spChg chg="mod">
            <ac:chgData name="issifath SANNI" userId="4240650f1a314976" providerId="LiveId" clId="{1683FC5B-4051-489C-82B9-9B434EFD9C4D}" dt="2019-04-07T23:21:41.264" v="1095" actId="255"/>
            <ac:spMkLst>
              <pc:docMk/>
              <pc:sldMasterMk cId="1580474597" sldId="2147483738"/>
              <pc:sldLayoutMk cId="2488428596" sldId="2147483743"/>
              <ac:spMk id="3" creationId="{00000000-0000-0000-0000-000000000000}"/>
            </ac:spMkLst>
          </pc:spChg>
        </pc:sldLayoutChg>
      </pc:sldMasterChg>
      <pc:sldMasterChg chg="delSldLayout modSldLayout">
        <pc:chgData name="issifath SANNI" userId="4240650f1a314976" providerId="LiveId" clId="{1683FC5B-4051-489C-82B9-9B434EFD9C4D}" dt="2019-04-07T22:30:27.847" v="438" actId="2696"/>
        <pc:sldMasterMkLst>
          <pc:docMk/>
          <pc:sldMasterMk cId="2854187007" sldId="2147483749"/>
        </pc:sldMasterMkLst>
        <pc:sldLayoutChg chg="addSp delSp modSp del">
          <pc:chgData name="issifath SANNI" userId="4240650f1a314976" providerId="LiveId" clId="{1683FC5B-4051-489C-82B9-9B434EFD9C4D}" dt="2019-04-07T22:30:27.847" v="438" actId="2696"/>
          <pc:sldLayoutMkLst>
            <pc:docMk/>
            <pc:sldMasterMk cId="2854187007" sldId="2147483749"/>
            <pc:sldLayoutMk cId="480707376" sldId="2147483769"/>
          </pc:sldLayoutMkLst>
          <pc:spChg chg="del mod">
            <ac:chgData name="issifath SANNI" userId="4240650f1a314976" providerId="LiveId" clId="{1683FC5B-4051-489C-82B9-9B434EFD9C4D}" dt="2019-04-07T22:28:46.875" v="408"/>
            <ac:spMkLst>
              <pc:docMk/>
              <pc:sldMasterMk cId="2854187007" sldId="2147483749"/>
              <pc:sldLayoutMk cId="480707376" sldId="2147483769"/>
              <ac:spMk id="2" creationId="{00000000-0000-0000-0000-000000000000}"/>
            </ac:spMkLst>
          </pc:spChg>
          <pc:spChg chg="del">
            <ac:chgData name="issifath SANNI" userId="4240650f1a314976" providerId="LiveId" clId="{1683FC5B-4051-489C-82B9-9B434EFD9C4D}" dt="2019-04-07T22:28:47.546" v="409"/>
            <ac:spMkLst>
              <pc:docMk/>
              <pc:sldMasterMk cId="2854187007" sldId="2147483749"/>
              <pc:sldLayoutMk cId="480707376" sldId="2147483769"/>
              <ac:spMk id="3" creationId="{00000000-0000-0000-0000-000000000000}"/>
            </ac:spMkLst>
          </pc:spChg>
          <pc:spChg chg="add mod">
            <ac:chgData name="issifath SANNI" userId="4240650f1a314976" providerId="LiveId" clId="{1683FC5B-4051-489C-82B9-9B434EFD9C4D}" dt="2019-04-07T22:28:54.765" v="410"/>
            <ac:spMkLst>
              <pc:docMk/>
              <pc:sldMasterMk cId="2854187007" sldId="2147483749"/>
              <pc:sldLayoutMk cId="480707376" sldId="2147483769"/>
              <ac:spMk id="4" creationId="{17CE5F07-6658-418E-B7DF-3F07D2784E38}"/>
            </ac:spMkLst>
          </pc:spChg>
          <pc:spChg chg="del">
            <ac:chgData name="issifath SANNI" userId="4240650f1a314976" providerId="LiveId" clId="{1683FC5B-4051-489C-82B9-9B434EFD9C4D}" dt="2019-04-07T22:28:47.546" v="409"/>
            <ac:spMkLst>
              <pc:docMk/>
              <pc:sldMasterMk cId="2854187007" sldId="2147483749"/>
              <pc:sldLayoutMk cId="480707376" sldId="2147483769"/>
              <ac:spMk id="5" creationId="{00000000-0000-0000-0000-000000000000}"/>
            </ac:spMkLst>
          </pc:spChg>
          <pc:spChg chg="add mod">
            <ac:chgData name="issifath SANNI" userId="4240650f1a314976" providerId="LiveId" clId="{1683FC5B-4051-489C-82B9-9B434EFD9C4D}" dt="2019-04-07T22:29:14.378" v="425" actId="403"/>
            <ac:spMkLst>
              <pc:docMk/>
              <pc:sldMasterMk cId="2854187007" sldId="2147483749"/>
              <pc:sldLayoutMk cId="480707376" sldId="2147483769"/>
              <ac:spMk id="7" creationId="{CCBC5C07-C730-4683-A15B-A759C68C5FB5}"/>
            </ac:spMkLst>
          </pc:spChg>
          <pc:spChg chg="add mod">
            <ac:chgData name="issifath SANNI" userId="4240650f1a314976" providerId="LiveId" clId="{1683FC5B-4051-489C-82B9-9B434EFD9C4D}" dt="2019-04-07T22:29:10.401" v="419" actId="403"/>
            <ac:spMkLst>
              <pc:docMk/>
              <pc:sldMasterMk cId="2854187007" sldId="2147483749"/>
              <pc:sldLayoutMk cId="480707376" sldId="2147483769"/>
              <ac:spMk id="9" creationId="{741771BC-3AE2-4DE0-A98B-85ED1B6B7315}"/>
            </ac:spMkLst>
          </pc:spChg>
          <pc:spChg chg="del">
            <ac:chgData name="issifath SANNI" userId="4240650f1a314976" providerId="LiveId" clId="{1683FC5B-4051-489C-82B9-9B434EFD9C4D}" dt="2019-04-07T22:28:47.546" v="409"/>
            <ac:spMkLst>
              <pc:docMk/>
              <pc:sldMasterMk cId="2854187007" sldId="2147483749"/>
              <pc:sldLayoutMk cId="480707376" sldId="2147483769"/>
              <ac:spMk id="17" creationId="{00000000-0000-0000-0000-000000000000}"/>
            </ac:spMkLst>
          </pc:spChg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533536-0B1C-4113-81A9-88933E6B5E35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B39D4A-42BD-4661-A34B-169B9D4948D5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92432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DAB2DA-10AE-4BD6-BFC1-534DE09D66C3}" type="datetimeFigureOut">
              <a:rPr lang="en-US" smtClean="0"/>
              <a:t>4/15/2019</a:t>
            </a:fld>
            <a:endParaRPr 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81ECDC-7530-4EA9-86FD-4E56342A475C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79409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816376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632753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2449129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3265505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4081882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4898258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5714634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6531011" algn="l" defTabSz="1632753" rtl="0" eaLnBrk="1" latinLnBrk="0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3716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129B96-90C9-4C4A-9463-7040911BA0B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3716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45146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667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25557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5631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81ECDC-7530-4EA9-86FD-4E56342A475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434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2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438350" y="2767236"/>
            <a:ext cx="5976664" cy="597666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279110" y="2839244"/>
            <a:ext cx="8999215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79110" y="3487316"/>
            <a:ext cx="8999215" cy="201622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8280895" y="6079604"/>
            <a:ext cx="8999215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8280895" y="6727676"/>
            <a:ext cx="8999215" cy="201622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37965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159" y="5035488"/>
            <a:ext cx="2590319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2590478" y="5033066"/>
            <a:ext cx="3240360" cy="21844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5830838" y="5023026"/>
            <a:ext cx="3312368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143206" y="5023026"/>
            <a:ext cx="3240360" cy="22848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2383566" y="5023026"/>
            <a:ext cx="3240359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5623926" y="5035488"/>
            <a:ext cx="2662488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06302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06302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292645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292645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580956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580956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847341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847341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111758" y="6439645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111758" y="7015709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 useBgFill="1">
        <p:nvSpPr>
          <p:cNvPr id="40" name="円/楕円 39"/>
          <p:cNvSpPr/>
          <p:nvPr userDrawn="1"/>
        </p:nvSpPr>
        <p:spPr>
          <a:xfrm>
            <a:off x="1438350" y="3991372"/>
            <a:ext cx="2304256" cy="2304256"/>
          </a:xfrm>
          <a:prstGeom prst="ellipse">
            <a:avLst/>
          </a:prstGeom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48427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 useBgFill="1">
        <p:nvSpPr>
          <p:cNvPr id="42" name="円/楕円 41"/>
          <p:cNvSpPr/>
          <p:nvPr userDrawn="1"/>
        </p:nvSpPr>
        <p:spPr>
          <a:xfrm>
            <a:off x="4678710" y="4000520"/>
            <a:ext cx="2304256" cy="2304256"/>
          </a:xfrm>
          <a:prstGeom prst="ellipse">
            <a:avLst/>
          </a:prstGeom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688787" y="4828823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 useBgFill="1">
        <p:nvSpPr>
          <p:cNvPr id="44" name="円/楕円 43"/>
          <p:cNvSpPr/>
          <p:nvPr userDrawn="1"/>
        </p:nvSpPr>
        <p:spPr>
          <a:xfrm>
            <a:off x="7991078" y="3991372"/>
            <a:ext cx="2304256" cy="2304256"/>
          </a:xfrm>
          <a:prstGeom prst="ellipse">
            <a:avLst/>
          </a:prstGeom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001155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 useBgFill="1">
        <p:nvSpPr>
          <p:cNvPr id="46" name="円/楕円 45"/>
          <p:cNvSpPr/>
          <p:nvPr userDrawn="1"/>
        </p:nvSpPr>
        <p:spPr>
          <a:xfrm>
            <a:off x="11231438" y="3964253"/>
            <a:ext cx="2304256" cy="2304256"/>
          </a:xfrm>
          <a:prstGeom prst="ellipse">
            <a:avLst/>
          </a:prstGeom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41515" y="4792556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 useBgFill="1">
        <p:nvSpPr>
          <p:cNvPr id="48" name="円/楕円 47"/>
          <p:cNvSpPr/>
          <p:nvPr userDrawn="1"/>
        </p:nvSpPr>
        <p:spPr>
          <a:xfrm>
            <a:off x="14471798" y="3991372"/>
            <a:ext cx="2304256" cy="2304256"/>
          </a:xfrm>
          <a:prstGeom prst="ellipse">
            <a:avLst/>
          </a:prstGeom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4481875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045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0"/>
                            </p:stCondLst>
                            <p:childTnLst>
                              <p:par>
                                <p:cTn id="10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8500"/>
                            </p:stCondLst>
                            <p:childTnLst>
                              <p:par>
                                <p:cTn id="1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9000"/>
                            </p:stCondLst>
                            <p:childTnLst>
                              <p:par>
                                <p:cTn id="1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9500"/>
                            </p:stCondLst>
                            <p:childTnLst>
                              <p:par>
                                <p:cTn id="130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Ic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正方形/長方形 8"/>
          <p:cNvSpPr/>
          <p:nvPr userDrawn="1"/>
        </p:nvSpPr>
        <p:spPr>
          <a:xfrm>
            <a:off x="159" y="5035488"/>
            <a:ext cx="2590319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正方形/長方形 23"/>
          <p:cNvSpPr/>
          <p:nvPr userDrawn="1"/>
        </p:nvSpPr>
        <p:spPr>
          <a:xfrm>
            <a:off x="2590478" y="5033066"/>
            <a:ext cx="3240360" cy="21844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正方形/長方形 24"/>
          <p:cNvSpPr/>
          <p:nvPr userDrawn="1"/>
        </p:nvSpPr>
        <p:spPr>
          <a:xfrm>
            <a:off x="5830838" y="5023026"/>
            <a:ext cx="3312368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9143206" y="5023026"/>
            <a:ext cx="3240360" cy="228486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正方形/長方形 26"/>
          <p:cNvSpPr/>
          <p:nvPr userDrawn="1"/>
        </p:nvSpPr>
        <p:spPr>
          <a:xfrm>
            <a:off x="12383566" y="5023026"/>
            <a:ext cx="3240359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5623926" y="5035488"/>
            <a:ext cx="2662488" cy="216024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06302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06302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4292645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4292645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7580956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28" hasCustomPrompt="1"/>
          </p:nvPr>
        </p:nvSpPr>
        <p:spPr>
          <a:xfrm>
            <a:off x="7580956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テキスト プレースホルダー 11"/>
          <p:cNvSpPr>
            <a:spLocks noGrp="1"/>
          </p:cNvSpPr>
          <p:nvPr>
            <p:ph type="body" sz="quarter" idx="29" hasCustomPrompt="1"/>
          </p:nvPr>
        </p:nvSpPr>
        <p:spPr>
          <a:xfrm>
            <a:off x="10847341" y="6439644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10847341" y="7015708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14111758" y="6439645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11"/>
          <p:cNvSpPr>
            <a:spLocks noGrp="1"/>
          </p:cNvSpPr>
          <p:nvPr>
            <p:ph type="body" sz="quarter" idx="32" hasCustomPrompt="1"/>
          </p:nvPr>
        </p:nvSpPr>
        <p:spPr>
          <a:xfrm>
            <a:off x="14111758" y="7015709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円/楕円 39"/>
          <p:cNvSpPr/>
          <p:nvPr userDrawn="1"/>
        </p:nvSpPr>
        <p:spPr>
          <a:xfrm>
            <a:off x="1438350" y="3991372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448427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2" name="円/楕円 41"/>
          <p:cNvSpPr/>
          <p:nvPr userDrawn="1"/>
        </p:nvSpPr>
        <p:spPr>
          <a:xfrm>
            <a:off x="4678710" y="4000520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4688787" y="4828823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4" name="円/楕円 43"/>
          <p:cNvSpPr/>
          <p:nvPr userDrawn="1"/>
        </p:nvSpPr>
        <p:spPr>
          <a:xfrm>
            <a:off x="7991078" y="3991372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8001155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6" name="円/楕円 45"/>
          <p:cNvSpPr/>
          <p:nvPr userDrawn="1"/>
        </p:nvSpPr>
        <p:spPr>
          <a:xfrm>
            <a:off x="11231438" y="3964253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テキスト プレースホルダー 11"/>
          <p:cNvSpPr>
            <a:spLocks noGrp="1"/>
          </p:cNvSpPr>
          <p:nvPr>
            <p:ph type="body" sz="quarter" idx="36" hasCustomPrompt="1"/>
          </p:nvPr>
        </p:nvSpPr>
        <p:spPr>
          <a:xfrm>
            <a:off x="11241515" y="4792556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48" name="円/楕円 47"/>
          <p:cNvSpPr/>
          <p:nvPr userDrawn="1"/>
        </p:nvSpPr>
        <p:spPr>
          <a:xfrm>
            <a:off x="14471798" y="3991372"/>
            <a:ext cx="2304256" cy="2304256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14481875" y="4819675"/>
            <a:ext cx="2269879" cy="647650"/>
          </a:xfrm>
        </p:spPr>
        <p:txBody>
          <a:bodyPr anchor="ctr">
            <a:noAutofit/>
          </a:bodyPr>
          <a:lstStyle>
            <a:lvl1pPr algn="ctr"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00:00</a:t>
            </a:r>
            <a:endParaRPr lang="en-US" dirty="0"/>
          </a:p>
        </p:txBody>
      </p:sp>
      <p:sp>
        <p:nvSpPr>
          <p:cNvPr id="6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3167062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0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6550918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9791500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2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13175356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3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16415419" y="3415308"/>
            <a:ext cx="720675" cy="72067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1882924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250"/>
                            </p:stCondLst>
                            <p:childTnLst>
                              <p:par>
                                <p:cTn id="42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250"/>
                            </p:stCondLst>
                            <p:childTnLst>
                              <p:par>
                                <p:cTn id="8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25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750"/>
                            </p:stCondLst>
                            <p:childTnLst>
                              <p:par>
                                <p:cTn id="10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8500"/>
                            </p:stCondLst>
                            <p:childTnLst>
                              <p:par>
                                <p:cTn id="1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5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0750"/>
                            </p:stCondLst>
                            <p:childTnLst>
                              <p:par>
                                <p:cTn id="145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1750"/>
                            </p:stCondLst>
                            <p:childTnLst>
                              <p:par>
                                <p:cTn id="1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24" grpId="0" animBg="1"/>
      <p:bldP spid="25" grpId="0" animBg="1"/>
      <p:bldP spid="26" grpId="0" animBg="1"/>
      <p:bldP spid="27" grpId="0" animBg="1"/>
      <p:bldP spid="29" grpId="0" animBg="1"/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animBg="1"/>
      <p:bldP spid="43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animBg="1"/>
      <p:bldP spid="47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" grpId="0"/>
      <p:bldP spid="50" grpId="0"/>
      <p:bldP spid="51" grpId="0"/>
      <p:bldP spid="52" grpId="0"/>
      <p:bldP spid="53" grpId="0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06302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06302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4" name="円/楕円 53"/>
          <p:cNvSpPr/>
          <p:nvPr userDrawn="1"/>
        </p:nvSpPr>
        <p:spPr>
          <a:xfrm>
            <a:off x="1946977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5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2272699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56" name="グループ化 55"/>
          <p:cNvGrpSpPr/>
          <p:nvPr userDrawn="1"/>
        </p:nvGrpSpPr>
        <p:grpSpPr>
          <a:xfrm>
            <a:off x="1438350" y="2906286"/>
            <a:ext cx="2277393" cy="1301110"/>
            <a:chOff x="3409429" y="2695228"/>
            <a:chExt cx="2277393" cy="1301110"/>
          </a:xfrm>
        </p:grpSpPr>
        <p:sp>
          <p:nvSpPr>
            <p:cNvPr id="57" name="正方形/長方形 56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二等辺三角形 5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9" name="テキスト プレースホルダー 70"/>
          <p:cNvSpPr>
            <a:spLocks noGrp="1"/>
          </p:cNvSpPr>
          <p:nvPr>
            <p:ph type="body" sz="quarter" idx="54" hasCustomPrompt="1"/>
          </p:nvPr>
        </p:nvSpPr>
        <p:spPr>
          <a:xfrm>
            <a:off x="1555503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7" name="直線コネクタ 6"/>
          <p:cNvCxnSpPr>
            <a:endCxn id="54" idx="2"/>
          </p:cNvCxnSpPr>
          <p:nvPr userDrawn="1"/>
        </p:nvCxnSpPr>
        <p:spPr>
          <a:xfrm>
            <a:off x="0" y="5053490"/>
            <a:ext cx="194697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テキスト プレースホルダー 11"/>
          <p:cNvSpPr>
            <a:spLocks noGrp="1"/>
          </p:cNvSpPr>
          <p:nvPr>
            <p:ph type="body" sz="quarter" idx="55" hasCustomPrompt="1"/>
          </p:nvPr>
        </p:nvSpPr>
        <p:spPr>
          <a:xfrm>
            <a:off x="4292645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4292645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円/楕円 62"/>
          <p:cNvSpPr/>
          <p:nvPr userDrawn="1"/>
        </p:nvSpPr>
        <p:spPr>
          <a:xfrm>
            <a:off x="5233320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4" name="図プレースホルダー 5"/>
          <p:cNvSpPr>
            <a:spLocks noGrp="1"/>
          </p:cNvSpPr>
          <p:nvPr>
            <p:ph type="pic" sz="quarter" idx="57" hasCustomPrompt="1"/>
          </p:nvPr>
        </p:nvSpPr>
        <p:spPr>
          <a:xfrm>
            <a:off x="5559042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65" name="グループ化 64"/>
          <p:cNvGrpSpPr/>
          <p:nvPr userDrawn="1"/>
        </p:nvGrpSpPr>
        <p:grpSpPr>
          <a:xfrm>
            <a:off x="4724693" y="2906286"/>
            <a:ext cx="2277393" cy="1301110"/>
            <a:chOff x="3409429" y="2695228"/>
            <a:chExt cx="2277393" cy="1301110"/>
          </a:xfrm>
        </p:grpSpPr>
        <p:sp>
          <p:nvSpPr>
            <p:cNvPr id="66" name="正方形/長方形 65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二等辺三角形 66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68" name="テキスト プレースホルダー 70"/>
          <p:cNvSpPr>
            <a:spLocks noGrp="1"/>
          </p:cNvSpPr>
          <p:nvPr>
            <p:ph type="body" sz="quarter" idx="58" hasCustomPrompt="1"/>
          </p:nvPr>
        </p:nvSpPr>
        <p:spPr>
          <a:xfrm>
            <a:off x="4841846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69" name="直線コネクタ 68"/>
          <p:cNvCxnSpPr>
            <a:stCxn id="54" idx="6"/>
            <a:endCxn id="63" idx="2"/>
          </p:cNvCxnSpPr>
          <p:nvPr userDrawn="1"/>
        </p:nvCxnSpPr>
        <p:spPr>
          <a:xfrm>
            <a:off x="3207117" y="5053490"/>
            <a:ext cx="2026203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7581228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79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7581228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0" name="円/楕円 79"/>
          <p:cNvSpPr/>
          <p:nvPr userDrawn="1"/>
        </p:nvSpPr>
        <p:spPr>
          <a:xfrm>
            <a:off x="8521903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1" name="図プレースホルダー 5"/>
          <p:cNvSpPr>
            <a:spLocks noGrp="1"/>
          </p:cNvSpPr>
          <p:nvPr>
            <p:ph type="pic" sz="quarter" idx="61" hasCustomPrompt="1"/>
          </p:nvPr>
        </p:nvSpPr>
        <p:spPr>
          <a:xfrm>
            <a:off x="8847625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82" name="グループ化 81"/>
          <p:cNvGrpSpPr/>
          <p:nvPr userDrawn="1"/>
        </p:nvGrpSpPr>
        <p:grpSpPr>
          <a:xfrm>
            <a:off x="8013276" y="2906286"/>
            <a:ext cx="2277393" cy="1301110"/>
            <a:chOff x="3409429" y="2695228"/>
            <a:chExt cx="2277393" cy="1301110"/>
          </a:xfrm>
        </p:grpSpPr>
        <p:sp>
          <p:nvSpPr>
            <p:cNvPr id="83" name="正方形/長方形 82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4" name="二等辺三角形 83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5" name="テキスト プレースホルダー 70"/>
          <p:cNvSpPr>
            <a:spLocks noGrp="1"/>
          </p:cNvSpPr>
          <p:nvPr>
            <p:ph type="body" sz="quarter" idx="62" hasCustomPrompt="1"/>
          </p:nvPr>
        </p:nvSpPr>
        <p:spPr>
          <a:xfrm>
            <a:off x="8130429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86" name="直線コネクタ 85"/>
          <p:cNvCxnSpPr>
            <a:stCxn id="63" idx="6"/>
            <a:endCxn id="80" idx="2"/>
          </p:cNvCxnSpPr>
          <p:nvPr userDrawn="1"/>
        </p:nvCxnSpPr>
        <p:spPr>
          <a:xfrm>
            <a:off x="6493460" y="5053490"/>
            <a:ext cx="2028443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10871398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8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10871398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9" name="円/楕円 88"/>
          <p:cNvSpPr/>
          <p:nvPr userDrawn="1"/>
        </p:nvSpPr>
        <p:spPr>
          <a:xfrm>
            <a:off x="11812073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0" name="図プレースホルダー 5"/>
          <p:cNvSpPr>
            <a:spLocks noGrp="1"/>
          </p:cNvSpPr>
          <p:nvPr>
            <p:ph type="pic" sz="quarter" idx="65" hasCustomPrompt="1"/>
          </p:nvPr>
        </p:nvSpPr>
        <p:spPr>
          <a:xfrm>
            <a:off x="12137795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91" name="グループ化 90"/>
          <p:cNvGrpSpPr/>
          <p:nvPr userDrawn="1"/>
        </p:nvGrpSpPr>
        <p:grpSpPr>
          <a:xfrm>
            <a:off x="11303446" y="2906286"/>
            <a:ext cx="2277393" cy="1301110"/>
            <a:chOff x="3409429" y="2695228"/>
            <a:chExt cx="2277393" cy="1301110"/>
          </a:xfrm>
        </p:grpSpPr>
        <p:sp>
          <p:nvSpPr>
            <p:cNvPr id="92" name="正方形/長方形 91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二等辺三角形 92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4" name="テキスト プレースホルダー 70"/>
          <p:cNvSpPr>
            <a:spLocks noGrp="1"/>
          </p:cNvSpPr>
          <p:nvPr>
            <p:ph type="body" sz="quarter" idx="66" hasCustomPrompt="1"/>
          </p:nvPr>
        </p:nvSpPr>
        <p:spPr>
          <a:xfrm>
            <a:off x="11420599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95" name="直線コネクタ 94"/>
          <p:cNvCxnSpPr>
            <a:stCxn id="80" idx="6"/>
            <a:endCxn id="89" idx="2"/>
          </p:cNvCxnSpPr>
          <p:nvPr userDrawn="1"/>
        </p:nvCxnSpPr>
        <p:spPr>
          <a:xfrm>
            <a:off x="9782043" y="5053490"/>
            <a:ext cx="2030030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14157741" y="6079603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7" name="テキスト プレースホルダー 11"/>
          <p:cNvSpPr>
            <a:spLocks noGrp="1"/>
          </p:cNvSpPr>
          <p:nvPr>
            <p:ph type="body" sz="quarter" idx="68" hasCustomPrompt="1"/>
          </p:nvPr>
        </p:nvSpPr>
        <p:spPr>
          <a:xfrm>
            <a:off x="14157741" y="6655667"/>
            <a:ext cx="3122369" cy="2088233"/>
          </a:xfrm>
        </p:spPr>
        <p:txBody>
          <a:bodyPr anchor="t">
            <a:noAutofit/>
          </a:bodyPr>
          <a:lstStyle>
            <a:lvl1pPr algn="ctr"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8" name="円/楕円 97"/>
          <p:cNvSpPr/>
          <p:nvPr userDrawn="1"/>
        </p:nvSpPr>
        <p:spPr>
          <a:xfrm>
            <a:off x="15098416" y="44234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9" name="図プレースホルダー 5"/>
          <p:cNvSpPr>
            <a:spLocks noGrp="1"/>
          </p:cNvSpPr>
          <p:nvPr>
            <p:ph type="pic" sz="quarter" idx="69" hasCustomPrompt="1"/>
          </p:nvPr>
        </p:nvSpPr>
        <p:spPr>
          <a:xfrm>
            <a:off x="15424138" y="47294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grpSp>
        <p:nvGrpSpPr>
          <p:cNvPr id="100" name="グループ化 99"/>
          <p:cNvGrpSpPr/>
          <p:nvPr userDrawn="1"/>
        </p:nvGrpSpPr>
        <p:grpSpPr>
          <a:xfrm>
            <a:off x="14589789" y="2906286"/>
            <a:ext cx="2277393" cy="1301110"/>
            <a:chOff x="3409429" y="2695228"/>
            <a:chExt cx="2277393" cy="1301110"/>
          </a:xfrm>
        </p:grpSpPr>
        <p:sp>
          <p:nvSpPr>
            <p:cNvPr id="101" name="正方形/長方形 100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二等辺三角形 101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03" name="テキスト プレースホルダー 70"/>
          <p:cNvSpPr>
            <a:spLocks noGrp="1"/>
          </p:cNvSpPr>
          <p:nvPr>
            <p:ph type="body" sz="quarter" idx="70" hasCustomPrompt="1"/>
          </p:nvPr>
        </p:nvSpPr>
        <p:spPr>
          <a:xfrm>
            <a:off x="14706942" y="312231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104" name="直線コネクタ 103"/>
          <p:cNvCxnSpPr>
            <a:stCxn id="89" idx="6"/>
            <a:endCxn id="98" idx="2"/>
          </p:cNvCxnSpPr>
          <p:nvPr userDrawn="1"/>
        </p:nvCxnSpPr>
        <p:spPr>
          <a:xfrm>
            <a:off x="13072213" y="5053490"/>
            <a:ext cx="2026203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104"/>
          <p:cNvCxnSpPr>
            <a:stCxn id="98" idx="6"/>
          </p:cNvCxnSpPr>
          <p:nvPr userDrawn="1"/>
        </p:nvCxnSpPr>
        <p:spPr>
          <a:xfrm>
            <a:off x="16358556" y="5053490"/>
            <a:ext cx="192785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3053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750"/>
                            </p:stCondLst>
                            <p:childTnLst>
                              <p:par>
                                <p:cTn id="6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250"/>
                            </p:stCondLst>
                            <p:childTnLst>
                              <p:par>
                                <p:cTn id="7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500"/>
                            </p:stCondLst>
                            <p:childTnLst>
                              <p:par>
                                <p:cTn id="10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25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7750"/>
                            </p:stCondLst>
                            <p:childTnLst>
                              <p:par>
                                <p:cTn id="1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3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250"/>
                            </p:stCondLst>
                            <p:childTnLst>
                              <p:par>
                                <p:cTn id="13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8750"/>
                            </p:stCondLst>
                            <p:childTnLst>
                              <p:par>
                                <p:cTn id="140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95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3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5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7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8" dur="500" fill="hold"/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2" dur="500" fill="hold"/>
                                        <p:tgtEl>
                                          <p:spTgt spid="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1750"/>
                            </p:stCondLst>
                            <p:childTnLst>
                              <p:par>
                                <p:cTn id="1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4" grpId="0" animBg="1"/>
      <p:bldP spid="55" grpId="0"/>
      <p:bldP spid="59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animBg="1"/>
      <p:bldP spid="64" grpId="0"/>
      <p:bldP spid="68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8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0" grpId="0" animBg="1"/>
      <p:bldP spid="81" grpId="0"/>
      <p:bldP spid="85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9" grpId="0" animBg="1"/>
      <p:bldP spid="90" grpId="0"/>
      <p:bldP spid="94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8" grpId="0" animBg="1"/>
      <p:bldP spid="99" grpId="0"/>
      <p:bldP spid="103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グループ化 26"/>
          <p:cNvGrpSpPr/>
          <p:nvPr userDrawn="1"/>
        </p:nvGrpSpPr>
        <p:grpSpPr>
          <a:xfrm>
            <a:off x="12311558" y="5540049"/>
            <a:ext cx="4464496" cy="3419875"/>
            <a:chOff x="1438350" y="5540049"/>
            <a:chExt cx="4464496" cy="3419875"/>
          </a:xfrm>
        </p:grpSpPr>
        <p:sp>
          <p:nvSpPr>
            <p:cNvPr id="28" name="正方形/長方形 27"/>
            <p:cNvSpPr/>
            <p:nvPr userDrawn="1"/>
          </p:nvSpPr>
          <p:spPr>
            <a:xfrm>
              <a:off x="1438350" y="5833047"/>
              <a:ext cx="4464496" cy="3126877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二等辺三角形 28"/>
            <p:cNvSpPr/>
            <p:nvPr userDrawn="1"/>
          </p:nvSpPr>
          <p:spPr>
            <a:xfrm>
              <a:off x="3500659" y="5540049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3" name="グループ化 22"/>
          <p:cNvGrpSpPr/>
          <p:nvPr userDrawn="1"/>
        </p:nvGrpSpPr>
        <p:grpSpPr>
          <a:xfrm>
            <a:off x="6911038" y="5540049"/>
            <a:ext cx="4464496" cy="3419875"/>
            <a:chOff x="1438350" y="5540049"/>
            <a:chExt cx="4464496" cy="3419875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1438350" y="5833047"/>
              <a:ext cx="4464496" cy="3126877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二等辺三角形 25"/>
            <p:cNvSpPr/>
            <p:nvPr userDrawn="1"/>
          </p:nvSpPr>
          <p:spPr>
            <a:xfrm>
              <a:off x="3500659" y="5540049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6" name="グループ化 5"/>
          <p:cNvGrpSpPr/>
          <p:nvPr userDrawn="1"/>
        </p:nvGrpSpPr>
        <p:grpSpPr>
          <a:xfrm>
            <a:off x="1438350" y="5540049"/>
            <a:ext cx="4464496" cy="3419875"/>
            <a:chOff x="1438350" y="5540049"/>
            <a:chExt cx="4464496" cy="3419875"/>
          </a:xfrm>
        </p:grpSpPr>
        <p:sp>
          <p:nvSpPr>
            <p:cNvPr id="20" name="正方形/長方形 19"/>
            <p:cNvSpPr/>
            <p:nvPr userDrawn="1"/>
          </p:nvSpPr>
          <p:spPr>
            <a:xfrm>
              <a:off x="1438350" y="5833047"/>
              <a:ext cx="4464496" cy="3126877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二等辺三角形 20"/>
            <p:cNvSpPr/>
            <p:nvPr userDrawn="1"/>
          </p:nvSpPr>
          <p:spPr>
            <a:xfrm>
              <a:off x="3500659" y="5540049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正方形/長方形 7"/>
          <p:cNvSpPr/>
          <p:nvPr userDrawn="1"/>
        </p:nvSpPr>
        <p:spPr>
          <a:xfrm>
            <a:off x="159" y="5089494"/>
            <a:ext cx="18286254" cy="108012"/>
          </a:xfrm>
          <a:prstGeom prst="rect">
            <a:avLst/>
          </a:prstGeom>
          <a:solidFill>
            <a:schemeClr val="bg1">
              <a:alpha val="10000"/>
            </a:scheme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" name="円/楕円 3"/>
          <p:cNvSpPr/>
          <p:nvPr userDrawn="1"/>
        </p:nvSpPr>
        <p:spPr>
          <a:xfrm>
            <a:off x="3382566" y="4855468"/>
            <a:ext cx="576064" cy="576064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円/楕円 9"/>
          <p:cNvSpPr/>
          <p:nvPr userDrawn="1"/>
        </p:nvSpPr>
        <p:spPr>
          <a:xfrm>
            <a:off x="8854381" y="4855468"/>
            <a:ext cx="576064" cy="576064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円/楕円 11"/>
          <p:cNvSpPr/>
          <p:nvPr userDrawn="1"/>
        </p:nvSpPr>
        <p:spPr>
          <a:xfrm>
            <a:off x="14255774" y="4855468"/>
            <a:ext cx="576064" cy="576064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1510358" y="3037266"/>
            <a:ext cx="4392488" cy="1728192"/>
          </a:xfrm>
        </p:spPr>
        <p:txBody>
          <a:bodyPr anchor="ctr">
            <a:noAutofit/>
          </a:bodyPr>
          <a:lstStyle>
            <a:lvl1pPr algn="ctr">
              <a:defRPr sz="15000">
                <a:solidFill>
                  <a:schemeClr val="bg2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6946169" y="3037266"/>
            <a:ext cx="4392488" cy="1728192"/>
          </a:xfrm>
        </p:spPr>
        <p:txBody>
          <a:bodyPr anchor="ctr">
            <a:noAutofit/>
          </a:bodyPr>
          <a:lstStyle>
            <a:lvl1pPr algn="ctr">
              <a:defRPr sz="15000">
                <a:solidFill>
                  <a:schemeClr val="bg2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12383566" y="3037266"/>
            <a:ext cx="4392488" cy="1728192"/>
          </a:xfrm>
        </p:spPr>
        <p:txBody>
          <a:bodyPr anchor="ctr">
            <a:noAutofit/>
          </a:bodyPr>
          <a:lstStyle>
            <a:lvl1pPr algn="ctr">
              <a:defRPr sz="15000">
                <a:solidFill>
                  <a:schemeClr val="bg2">
                    <a:alpha val="5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0000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510358" y="6007596"/>
            <a:ext cx="4320480" cy="2808312"/>
          </a:xfrm>
        </p:spPr>
        <p:txBody>
          <a:bodyPr anchor="ctr">
            <a:noAutofit/>
          </a:bodyPr>
          <a:lstStyle>
            <a:lvl1pPr marL="342900" indent="-342900" algn="l">
              <a:buClr>
                <a:schemeClr val="accent1"/>
              </a:buClr>
              <a:buFont typeface="Wingdings" panose="05000000000000000000" pitchFamily="2" charset="2"/>
              <a:buChar char="q"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Item</a:t>
            </a:r>
          </a:p>
          <a:p>
            <a:pPr lvl="0"/>
            <a:r>
              <a:rPr lang="en-US" altLang="ja-JP" dirty="0"/>
              <a:t>Item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37" hasCustomPrompt="1"/>
          </p:nvPr>
        </p:nvSpPr>
        <p:spPr>
          <a:xfrm>
            <a:off x="6982965" y="6007596"/>
            <a:ext cx="4320481" cy="2808312"/>
          </a:xfrm>
        </p:spPr>
        <p:txBody>
          <a:bodyPr anchor="ctr">
            <a:noAutofit/>
          </a:bodyPr>
          <a:lstStyle>
            <a:lvl1pPr marL="342900" indent="-342900" algn="l">
              <a:buClr>
                <a:schemeClr val="accent1"/>
              </a:buClr>
              <a:buFont typeface="Wingdings" panose="05000000000000000000" pitchFamily="2" charset="2"/>
              <a:buChar char="q"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Item </a:t>
            </a:r>
          </a:p>
          <a:p>
            <a:pPr lvl="0"/>
            <a:r>
              <a:rPr lang="en-US" altLang="ja-JP" dirty="0"/>
              <a:t>Item</a:t>
            </a:r>
            <a:endParaRPr lang="en-US" dirty="0"/>
          </a:p>
        </p:txBody>
      </p:sp>
      <p:sp>
        <p:nvSpPr>
          <p:cNvPr id="24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2383566" y="6007596"/>
            <a:ext cx="4320480" cy="2808312"/>
          </a:xfrm>
        </p:spPr>
        <p:txBody>
          <a:bodyPr anchor="ctr">
            <a:noAutofit/>
          </a:bodyPr>
          <a:lstStyle>
            <a:lvl1pPr marL="342900" indent="-342900" algn="l">
              <a:buClr>
                <a:schemeClr val="accent1"/>
              </a:buClr>
              <a:buFont typeface="Wingdings" panose="05000000000000000000" pitchFamily="2" charset="2"/>
              <a:buChar char="q"/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Item</a:t>
            </a:r>
          </a:p>
          <a:p>
            <a:pPr lvl="0"/>
            <a:r>
              <a:rPr lang="en-US" altLang="ja-JP" dirty="0"/>
              <a:t>Item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16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2" presetClass="entr" presetSubtype="1" decel="10000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4" grpId="0" animBg="1"/>
      <p:bldP spid="10" grpId="0" animBg="1"/>
      <p:bldP spid="12" grpId="0" animBg="1"/>
      <p:bldP spid="14" grpId="0" build="p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1" decel="100000" fill="hold" nodeType="after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7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708114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- N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3127276"/>
            <a:ext cx="16417824" cy="4536504"/>
          </a:xfrm>
        </p:spPr>
        <p:txBody>
          <a:bodyPr anchor="ctr">
            <a:noAutofit/>
          </a:bodyPr>
          <a:lstStyle>
            <a:lvl1pPr algn="l">
              <a:spcBef>
                <a:spcPts val="1100"/>
              </a:spcBef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351568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3847356"/>
            <a:ext cx="16344031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4495428"/>
            <a:ext cx="16344031" cy="2304256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030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2839244"/>
            <a:ext cx="16344031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3487316"/>
            <a:ext cx="16344031" cy="230425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36079" y="6079604"/>
            <a:ext cx="16344031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36079" y="6727676"/>
            <a:ext cx="16344031" cy="230425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1867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477838" y="2335213"/>
            <a:ext cx="17559088" cy="4176712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559088" h="4176712">
                <a:moveTo>
                  <a:pt x="2400300" y="0"/>
                </a:moveTo>
                <a:lnTo>
                  <a:pt x="17559088" y="0"/>
                </a:lnTo>
                <a:lnTo>
                  <a:pt x="15146088" y="4176712"/>
                </a:lnTo>
                <a:lnTo>
                  <a:pt x="0" y="4164012"/>
                </a:lnTo>
                <a:lnTo>
                  <a:pt x="2400300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7015708"/>
            <a:ext cx="16345816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663780"/>
            <a:ext cx="16345816" cy="1690059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0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-1408193" y="4143471"/>
            <a:ext cx="6761799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1" name="コンテンツ プレースホルダー 11"/>
          <p:cNvSpPr>
            <a:spLocks noGrp="1"/>
          </p:cNvSpPr>
          <p:nvPr>
            <p:ph sz="quarter" idx="19" hasCustomPrompt="1"/>
          </p:nvPr>
        </p:nvSpPr>
        <p:spPr>
          <a:xfrm rot="18000000">
            <a:off x="12961272" y="4143471"/>
            <a:ext cx="6761799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28374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967791" y="2465756"/>
            <a:ext cx="8507452" cy="3829871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          Add Image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0" name="コンテンツ プレースホルダー 11"/>
          <p:cNvSpPr>
            <a:spLocks noGrp="1"/>
          </p:cNvSpPr>
          <p:nvPr>
            <p:ph sz="quarter" idx="11" hasCustomPrompt="1"/>
          </p:nvPr>
        </p:nvSpPr>
        <p:spPr>
          <a:xfrm rot="7200000">
            <a:off x="-560717" y="4068879"/>
            <a:ext cx="5886804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1" name="コンテンツ プレースホルダー 11"/>
          <p:cNvSpPr>
            <a:spLocks noGrp="1"/>
          </p:cNvSpPr>
          <p:nvPr>
            <p:ph sz="quarter" idx="19" hasCustomPrompt="1"/>
          </p:nvPr>
        </p:nvSpPr>
        <p:spPr>
          <a:xfrm rot="18000000">
            <a:off x="5133364" y="3764587"/>
            <a:ext cx="5886804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4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9094782" y="3140794"/>
            <a:ext cx="8507452" cy="3829871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          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6655667"/>
            <a:ext cx="6048672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303740"/>
            <a:ext cx="6048672" cy="129614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142413" y="7345096"/>
            <a:ext cx="6048672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5" hasCustomPrompt="1"/>
          </p:nvPr>
        </p:nvSpPr>
        <p:spPr>
          <a:xfrm>
            <a:off x="9142413" y="7993169"/>
            <a:ext cx="6048672" cy="129614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6" name="コンテンツ プレースホルダー 11"/>
          <p:cNvSpPr>
            <a:spLocks noGrp="1"/>
          </p:cNvSpPr>
          <p:nvPr>
            <p:ph sz="quarter" idx="23" hasCustomPrompt="1"/>
          </p:nvPr>
        </p:nvSpPr>
        <p:spPr>
          <a:xfrm rot="18000000">
            <a:off x="13260355" y="4439625"/>
            <a:ext cx="5886804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15" name="コンテンツ プレースホルダー 11"/>
          <p:cNvSpPr>
            <a:spLocks noGrp="1"/>
          </p:cNvSpPr>
          <p:nvPr>
            <p:ph sz="quarter" idx="22" hasCustomPrompt="1"/>
          </p:nvPr>
        </p:nvSpPr>
        <p:spPr>
          <a:xfrm rot="7200000">
            <a:off x="7566274" y="4743917"/>
            <a:ext cx="5886804" cy="9144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75068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2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750"/>
                            </p:stCondLst>
                            <p:childTnLst>
                              <p:par>
                                <p:cTn id="5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250"/>
                            </p:stCondLst>
                            <p:childTnLst>
                              <p:par>
                                <p:cTn id="5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Image - 1 Column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438350" y="2767236"/>
            <a:ext cx="5976664" cy="597666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279110" y="3991372"/>
            <a:ext cx="8999215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279110" y="4639444"/>
            <a:ext cx="8999215" cy="2952328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</p:spTree>
    <p:extLst>
      <p:ext uri="{BB962C8B-B14F-4D97-AF65-F5344CB8AC3E}">
        <p14:creationId xmlns:p14="http://schemas.microsoft.com/office/powerpoint/2010/main" val="480228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図プレースホルダー 5"/>
          <p:cNvSpPr>
            <a:spLocks noGrp="1"/>
          </p:cNvSpPr>
          <p:nvPr>
            <p:ph type="pic" sz="quarter" idx="20" hasCustomPrompt="1"/>
          </p:nvPr>
        </p:nvSpPr>
        <p:spPr>
          <a:xfrm>
            <a:off x="1228407" y="2537765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21" hasCustomPrompt="1"/>
          </p:nvPr>
        </p:nvSpPr>
        <p:spPr>
          <a:xfrm>
            <a:off x="5686822" y="2543482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22" hasCustomPrompt="1"/>
          </p:nvPr>
        </p:nvSpPr>
        <p:spPr>
          <a:xfrm>
            <a:off x="10151318" y="2543482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 Add Image</a:t>
            </a:r>
          </a:p>
        </p:txBody>
      </p:sp>
      <p:sp>
        <p:nvSpPr>
          <p:cNvPr id="23" name="図プレースホルダー 5"/>
          <p:cNvSpPr>
            <a:spLocks noGrp="1"/>
          </p:cNvSpPr>
          <p:nvPr>
            <p:ph type="pic" sz="quarter" idx="23" hasCustomPrompt="1"/>
          </p:nvPr>
        </p:nvSpPr>
        <p:spPr>
          <a:xfrm>
            <a:off x="14615814" y="2543482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4" name="図プレースホルダー 5"/>
          <p:cNvSpPr>
            <a:spLocks noGrp="1"/>
          </p:cNvSpPr>
          <p:nvPr>
            <p:ph type="pic" sz="quarter" idx="24" hasCustomPrompt="1"/>
          </p:nvPr>
        </p:nvSpPr>
        <p:spPr>
          <a:xfrm>
            <a:off x="-1992791" y="5824800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5" name="図プレースホルダー 5"/>
          <p:cNvSpPr>
            <a:spLocks noGrp="1"/>
          </p:cNvSpPr>
          <p:nvPr>
            <p:ph type="pic" sz="quarter" idx="25" hasCustomPrompt="1"/>
          </p:nvPr>
        </p:nvSpPr>
        <p:spPr>
          <a:xfrm>
            <a:off x="2446462" y="5824685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26" hasCustomPrompt="1"/>
          </p:nvPr>
        </p:nvSpPr>
        <p:spPr>
          <a:xfrm>
            <a:off x="6910958" y="5824685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27" name="図プレースホルダー 5"/>
          <p:cNvSpPr>
            <a:spLocks noGrp="1"/>
          </p:cNvSpPr>
          <p:nvPr>
            <p:ph type="pic" sz="quarter" idx="27" hasCustomPrompt="1"/>
          </p:nvPr>
        </p:nvSpPr>
        <p:spPr>
          <a:xfrm>
            <a:off x="11369373" y="5824685"/>
            <a:ext cx="6095437" cy="2744034"/>
          </a:xfrm>
          <a:custGeom>
            <a:avLst/>
            <a:gdLst>
              <a:gd name="connsiteX0" fmla="*/ 0 w 12745788"/>
              <a:gd name="connsiteY0" fmla="*/ 0 h 4176712"/>
              <a:gd name="connsiteX1" fmla="*/ 12745788 w 12745788"/>
              <a:gd name="connsiteY1" fmla="*/ 0 h 4176712"/>
              <a:gd name="connsiteX2" fmla="*/ 12745788 w 12745788"/>
              <a:gd name="connsiteY2" fmla="*/ 4176712 h 4176712"/>
              <a:gd name="connsiteX3" fmla="*/ 0 w 12745788"/>
              <a:gd name="connsiteY3" fmla="*/ 4176712 h 4176712"/>
              <a:gd name="connsiteX4" fmla="*/ 0 w 12745788"/>
              <a:gd name="connsiteY4" fmla="*/ 0 h 4176712"/>
              <a:gd name="connsiteX0" fmla="*/ 2400300 w 15146088"/>
              <a:gd name="connsiteY0" fmla="*/ 0 h 4176712"/>
              <a:gd name="connsiteX1" fmla="*/ 15146088 w 15146088"/>
              <a:gd name="connsiteY1" fmla="*/ 0 h 4176712"/>
              <a:gd name="connsiteX2" fmla="*/ 15146088 w 15146088"/>
              <a:gd name="connsiteY2" fmla="*/ 4176712 h 4176712"/>
              <a:gd name="connsiteX3" fmla="*/ 0 w 15146088"/>
              <a:gd name="connsiteY3" fmla="*/ 4164012 h 4176712"/>
              <a:gd name="connsiteX4" fmla="*/ 2400300 w 15146088"/>
              <a:gd name="connsiteY4" fmla="*/ 0 h 4176712"/>
              <a:gd name="connsiteX0" fmla="*/ 2400300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2400300 w 17559088"/>
              <a:gd name="connsiteY4" fmla="*/ 0 h 4176712"/>
              <a:gd name="connsiteX0" fmla="*/ 5183026 w 17559088"/>
              <a:gd name="connsiteY0" fmla="*/ 0 h 4176712"/>
              <a:gd name="connsiteX1" fmla="*/ 17559088 w 17559088"/>
              <a:gd name="connsiteY1" fmla="*/ 0 h 4176712"/>
              <a:gd name="connsiteX2" fmla="*/ 15146088 w 17559088"/>
              <a:gd name="connsiteY2" fmla="*/ 4176712 h 4176712"/>
              <a:gd name="connsiteX3" fmla="*/ 0 w 17559088"/>
              <a:gd name="connsiteY3" fmla="*/ 4164012 h 4176712"/>
              <a:gd name="connsiteX4" fmla="*/ 5183026 w 17559088"/>
              <a:gd name="connsiteY4" fmla="*/ 0 h 4176712"/>
              <a:gd name="connsiteX0" fmla="*/ 5183026 w 20406531"/>
              <a:gd name="connsiteY0" fmla="*/ 14716 h 4191428"/>
              <a:gd name="connsiteX1" fmla="*/ 20406531 w 20406531"/>
              <a:gd name="connsiteY1" fmla="*/ 0 h 4191428"/>
              <a:gd name="connsiteX2" fmla="*/ 15146088 w 20406531"/>
              <a:gd name="connsiteY2" fmla="*/ 4191428 h 4191428"/>
              <a:gd name="connsiteX3" fmla="*/ 0 w 20406531"/>
              <a:gd name="connsiteY3" fmla="*/ 4178728 h 4191428"/>
              <a:gd name="connsiteX4" fmla="*/ 5183026 w 20406531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210802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247740 w 20471245"/>
              <a:gd name="connsiteY0" fmla="*/ 14716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247740 w 20471245"/>
              <a:gd name="connsiteY4" fmla="*/ 14716 h 4191428"/>
              <a:gd name="connsiteX0" fmla="*/ 5312455 w 20471245"/>
              <a:gd name="connsiteY0" fmla="*/ 0 h 4191428"/>
              <a:gd name="connsiteX1" fmla="*/ 20471245 w 20471245"/>
              <a:gd name="connsiteY1" fmla="*/ 0 h 4191428"/>
              <a:gd name="connsiteX2" fmla="*/ 15146088 w 20471245"/>
              <a:gd name="connsiteY2" fmla="*/ 4191428 h 4191428"/>
              <a:gd name="connsiteX3" fmla="*/ 0 w 20471245"/>
              <a:gd name="connsiteY3" fmla="*/ 4178729 h 4191428"/>
              <a:gd name="connsiteX4" fmla="*/ 5312455 w 20471245"/>
              <a:gd name="connsiteY4" fmla="*/ 0 h 4191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71245" h="4191428">
                <a:moveTo>
                  <a:pt x="5312455" y="0"/>
                </a:moveTo>
                <a:lnTo>
                  <a:pt x="20471245" y="0"/>
                </a:lnTo>
                <a:lnTo>
                  <a:pt x="15146088" y="4191428"/>
                </a:lnTo>
                <a:lnTo>
                  <a:pt x="0" y="4178729"/>
                </a:lnTo>
                <a:lnTo>
                  <a:pt x="5312455" y="0"/>
                </a:lnTo>
                <a:close/>
              </a:path>
            </a:pathLst>
          </a:custGeom>
          <a:solidFill>
            <a:schemeClr val="bg1">
              <a:alpha val="10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                       Add Image</a:t>
            </a:r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28" hasCustomPrompt="1"/>
          </p:nvPr>
        </p:nvSpPr>
        <p:spPr>
          <a:xfrm rot="7200000">
            <a:off x="573" y="3548208"/>
            <a:ext cx="4682798" cy="8636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  <p:sp>
        <p:nvSpPr>
          <p:cNvPr id="28" name="テキスト プレースホルダー 6"/>
          <p:cNvSpPr>
            <a:spLocks noGrp="1"/>
          </p:cNvSpPr>
          <p:nvPr>
            <p:ph type="body" sz="quarter" idx="29" hasCustomPrompt="1"/>
          </p:nvPr>
        </p:nvSpPr>
        <p:spPr>
          <a:xfrm rot="18000000">
            <a:off x="13932000" y="6860576"/>
            <a:ext cx="4682798" cy="863600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altLang="ja-JP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13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7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bil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305" y="1903140"/>
            <a:ext cx="3576493" cy="7416824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6118870" y="4063380"/>
            <a:ext cx="11159455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6118870" y="4711452"/>
            <a:ext cx="11159455" cy="302433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2142024" y="2843984"/>
            <a:ext cx="3085200" cy="5526000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2136521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decel="7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7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</p:bld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l Devi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139" y="2795004"/>
            <a:ext cx="9230101" cy="6308936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4657591" y="3055268"/>
            <a:ext cx="7056784" cy="4608512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3" name="テキスト プレースホルダー 12"/>
          <p:cNvSpPr>
            <a:spLocks noGrp="1"/>
          </p:cNvSpPr>
          <p:nvPr>
            <p:ph type="body" sz="quarter" idx="20" hasCustomPrompt="1"/>
          </p:nvPr>
        </p:nvSpPr>
        <p:spPr>
          <a:xfrm>
            <a:off x="739389" y="4279404"/>
            <a:ext cx="4164813" cy="5619016"/>
          </a:xfrm>
          <a:blipFill>
            <a:blip r:embed="rId3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20" name="図プレースホルダー 7"/>
          <p:cNvSpPr>
            <a:spLocks noGrp="1"/>
          </p:cNvSpPr>
          <p:nvPr>
            <p:ph type="pic" sz="quarter" idx="22" hasCustomPrompt="1"/>
          </p:nvPr>
        </p:nvSpPr>
        <p:spPr>
          <a:xfrm>
            <a:off x="1324290" y="4723200"/>
            <a:ext cx="2970000" cy="3942000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9" name="テキスト プレースホルダー 18"/>
          <p:cNvSpPr>
            <a:spLocks noGrp="1"/>
          </p:cNvSpPr>
          <p:nvPr>
            <p:ph type="body" sz="quarter" idx="21" hasCustomPrompt="1"/>
          </p:nvPr>
        </p:nvSpPr>
        <p:spPr>
          <a:xfrm>
            <a:off x="3765232" y="5431532"/>
            <a:ext cx="2425646" cy="4072775"/>
          </a:xfrm>
          <a:blipFill>
            <a:blip r:embed="rId4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21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4151870" y="5922000"/>
            <a:ext cx="1648800" cy="2952000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167542" y="4783882"/>
            <a:ext cx="5616624" cy="1439738"/>
          </a:xfrm>
        </p:spPr>
        <p:txBody>
          <a:bodyPr anchor="b">
            <a:noAutofit/>
          </a:bodyPr>
          <a:lstStyle>
            <a:lvl1pPr>
              <a:lnSpc>
                <a:spcPts val="4000"/>
              </a:lnSpc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  <a:p>
            <a:pPr lvl="0"/>
            <a:r>
              <a:rPr lang="en-US" dirty="0"/>
              <a:t>TEXT HERE</a:t>
            </a:r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167542" y="6151612"/>
            <a:ext cx="5616624" cy="302433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740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3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19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C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図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214" y="2335188"/>
            <a:ext cx="10534916" cy="7200800"/>
          </a:xfrm>
          <a:prstGeom prst="rect">
            <a:avLst/>
          </a:prstGeom>
        </p:spPr>
      </p:pic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388090" y="2695228"/>
            <a:ext cx="8136904" cy="5184576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151318" y="2551212"/>
            <a:ext cx="7127007" cy="3708201"/>
          </a:xfrm>
        </p:spPr>
        <p:txBody>
          <a:bodyPr anchor="b">
            <a:noAutofit/>
          </a:bodyPr>
          <a:lstStyle>
            <a:lvl1pPr>
              <a:lnSpc>
                <a:spcPts val="7000"/>
              </a:lnSpc>
              <a:defRPr sz="80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  <a:br>
              <a:rPr lang="en-US" altLang="ja-JP" dirty="0"/>
            </a:br>
            <a:r>
              <a:rPr lang="en-US" dirty="0"/>
              <a:t>TEXT HERE</a:t>
            </a: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0151318" y="6259835"/>
            <a:ext cx="7127007" cy="2952328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387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3" decel="100000" fill="hold" grpId="0" nodeType="afterEffect">
                                  <p:stCondLst>
                                    <p:cond delay="25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15" grpId="0" build="p">
        <p:tmplLst>
          <p:tmpl lvl="1">
            <p:tnLst>
              <p:par>
                <p:cTn presetID="2" presetClass="entr" presetSubtype="3" decel="100000" fill="hold" nodeType="afterEffect">
                  <p:stCondLst>
                    <p:cond delay="25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cial Ne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9" name="円/楕円 28"/>
          <p:cNvSpPr/>
          <p:nvPr userDrawn="1"/>
        </p:nvSpPr>
        <p:spPr>
          <a:xfrm>
            <a:off x="12699850" y="2235181"/>
            <a:ext cx="2124236" cy="212423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13230909" y="2861120"/>
            <a:ext cx="1062118" cy="1062118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円/楕円 35"/>
          <p:cNvSpPr/>
          <p:nvPr userDrawn="1"/>
        </p:nvSpPr>
        <p:spPr>
          <a:xfrm>
            <a:off x="11545856" y="5760796"/>
            <a:ext cx="1845822" cy="184582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12023526" y="6225026"/>
            <a:ext cx="922911" cy="922911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円/楕円 50"/>
          <p:cNvSpPr/>
          <p:nvPr userDrawn="1"/>
        </p:nvSpPr>
        <p:spPr>
          <a:xfrm>
            <a:off x="4524445" y="2479204"/>
            <a:ext cx="1448866" cy="144886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図プレースホルダー 5"/>
          <p:cNvSpPr>
            <a:spLocks noGrp="1"/>
          </p:cNvSpPr>
          <p:nvPr>
            <p:ph type="pic" sz="quarter" idx="43" hasCustomPrompt="1"/>
          </p:nvPr>
        </p:nvSpPr>
        <p:spPr>
          <a:xfrm>
            <a:off x="4878081" y="2839244"/>
            <a:ext cx="741593" cy="7415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3" name="円/楕円 52"/>
          <p:cNvSpPr/>
          <p:nvPr userDrawn="1"/>
        </p:nvSpPr>
        <p:spPr>
          <a:xfrm>
            <a:off x="1025653" y="3198424"/>
            <a:ext cx="2592288" cy="259228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図プレースホルダー 5"/>
          <p:cNvSpPr>
            <a:spLocks noGrp="1"/>
          </p:cNvSpPr>
          <p:nvPr>
            <p:ph type="pic" sz="quarter" idx="44" hasCustomPrompt="1"/>
          </p:nvPr>
        </p:nvSpPr>
        <p:spPr>
          <a:xfrm>
            <a:off x="1689963" y="3739344"/>
            <a:ext cx="1296144" cy="1296144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円/楕円 54"/>
          <p:cNvSpPr/>
          <p:nvPr userDrawn="1"/>
        </p:nvSpPr>
        <p:spPr>
          <a:xfrm>
            <a:off x="5063606" y="619428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5389328" y="650031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9" name="円/楕円 58"/>
          <p:cNvSpPr/>
          <p:nvPr userDrawn="1"/>
        </p:nvSpPr>
        <p:spPr>
          <a:xfrm>
            <a:off x="15190555" y="4295134"/>
            <a:ext cx="1495578" cy="149557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15584381" y="4604896"/>
            <a:ext cx="768254" cy="768254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2230438" y="7879804"/>
            <a:ext cx="13789532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230438" y="8527876"/>
            <a:ext cx="13789532" cy="936104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1" name="直線コネクタ 20"/>
          <p:cNvCxnSpPr>
            <a:endCxn id="4" idx="1"/>
          </p:cNvCxnSpPr>
          <p:nvPr userDrawn="1"/>
        </p:nvCxnSpPr>
        <p:spPr>
          <a:xfrm>
            <a:off x="5938850" y="3631332"/>
            <a:ext cx="3132348" cy="1378609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 userDrawn="1"/>
        </p:nvSpPr>
        <p:spPr>
          <a:xfrm>
            <a:off x="9071198" y="4855468"/>
            <a:ext cx="288032" cy="308945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直線コネクタ 45"/>
          <p:cNvCxnSpPr>
            <a:cxnSpLocks/>
            <a:stCxn id="53" idx="6"/>
          </p:cNvCxnSpPr>
          <p:nvPr userDrawn="1"/>
        </p:nvCxnSpPr>
        <p:spPr>
          <a:xfrm>
            <a:off x="3617941" y="4494568"/>
            <a:ext cx="4407219" cy="596404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>
            <a:endCxn id="4" idx="1"/>
          </p:cNvCxnSpPr>
          <p:nvPr userDrawn="1"/>
        </p:nvCxnSpPr>
        <p:spPr>
          <a:xfrm flipV="1">
            <a:off x="6323746" y="5009941"/>
            <a:ext cx="2747452" cy="150171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>
            <a:cxnSpLocks/>
          </p:cNvCxnSpPr>
          <p:nvPr userDrawn="1"/>
        </p:nvCxnSpPr>
        <p:spPr>
          <a:xfrm flipH="1">
            <a:off x="9359230" y="3699239"/>
            <a:ext cx="3340620" cy="1310702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/>
          <p:cNvCxnSpPr>
            <a:cxnSpLocks/>
          </p:cNvCxnSpPr>
          <p:nvPr userDrawn="1"/>
        </p:nvCxnSpPr>
        <p:spPr>
          <a:xfrm flipH="1">
            <a:off x="9359231" y="5009944"/>
            <a:ext cx="5760639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 userDrawn="1"/>
        </p:nvCxnSpPr>
        <p:spPr>
          <a:xfrm flipH="1" flipV="1">
            <a:off x="9359232" y="5009940"/>
            <a:ext cx="2304254" cy="1184344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プレースホルダー 18"/>
          <p:cNvSpPr>
            <a:spLocks noGrp="1"/>
          </p:cNvSpPr>
          <p:nvPr>
            <p:ph type="body" sz="quarter" idx="21" hasCustomPrompt="1"/>
          </p:nvPr>
        </p:nvSpPr>
        <p:spPr>
          <a:xfrm>
            <a:off x="7571136" y="2332612"/>
            <a:ext cx="3156246" cy="529948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069705" y="2958548"/>
            <a:ext cx="2145415" cy="3841136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1904755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1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33" grpId="0"/>
      <p:bldP spid="36" grpId="0" animBg="1"/>
      <p:bldP spid="39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9" grpId="0" animBg="1"/>
      <p:bldP spid="60" grpId="0"/>
      <p:bldP spid="6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</p:bld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円/楕円 7"/>
          <p:cNvSpPr/>
          <p:nvPr userDrawn="1"/>
        </p:nvSpPr>
        <p:spPr>
          <a:xfrm>
            <a:off x="7738257" y="2983260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8638357" y="3883360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円/楕円 9"/>
          <p:cNvSpPr/>
          <p:nvPr userDrawn="1"/>
        </p:nvSpPr>
        <p:spPr>
          <a:xfrm>
            <a:off x="5902846" y="593558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6802946" y="683568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" name="円/楕円 13"/>
          <p:cNvSpPr/>
          <p:nvPr userDrawn="1"/>
        </p:nvSpPr>
        <p:spPr>
          <a:xfrm>
            <a:off x="9503246" y="593558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10403346" y="683568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087422" y="2335188"/>
            <a:ext cx="4320480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087422" y="2983260"/>
            <a:ext cx="4320480" cy="187137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3103646" y="6209806"/>
            <a:ext cx="4320480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103646" y="6857878"/>
            <a:ext cx="4320480" cy="187137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06302" y="4928307"/>
            <a:ext cx="4320480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06302" y="5576379"/>
            <a:ext cx="4320480" cy="187137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>
            <a:off x="718270" y="5575548"/>
            <a:ext cx="4608512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stCxn id="10" idx="1"/>
          </p:cNvCxnSpPr>
          <p:nvPr userDrawn="1"/>
        </p:nvCxnSpPr>
        <p:spPr>
          <a:xfrm flipH="1" flipV="1">
            <a:off x="5326782" y="5575548"/>
            <a:ext cx="987332" cy="77130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 userDrawn="1"/>
        </p:nvCxnSpPr>
        <p:spPr>
          <a:xfrm flipH="1">
            <a:off x="11087422" y="2983260"/>
            <a:ext cx="4868548" cy="4929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>
            <a:stCxn id="8" idx="7"/>
          </p:cNvCxnSpPr>
          <p:nvPr userDrawn="1"/>
        </p:nvCxnSpPr>
        <p:spPr>
          <a:xfrm flipV="1">
            <a:off x="10135301" y="2988189"/>
            <a:ext cx="952121" cy="406339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stCxn id="14" idx="6"/>
          </p:cNvCxnSpPr>
          <p:nvPr userDrawn="1"/>
        </p:nvCxnSpPr>
        <p:spPr>
          <a:xfrm flipV="1">
            <a:off x="12311558" y="6864132"/>
            <a:ext cx="792088" cy="475612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 userDrawn="1"/>
        </p:nvCxnSpPr>
        <p:spPr>
          <a:xfrm flipH="1">
            <a:off x="13103646" y="6864132"/>
            <a:ext cx="4752527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0297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0" grpId="0" animBg="1"/>
      <p:bldP spid="12" grpId="0"/>
      <p:bldP spid="14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oint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2302446" y="2695650"/>
            <a:ext cx="6192688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302446" y="3343301"/>
            <a:ext cx="6192688" cy="216024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790278" y="2695228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1116000" y="3001263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0" name="直線コネクタ 29"/>
          <p:cNvCxnSpPr>
            <a:endCxn id="25" idx="6"/>
          </p:cNvCxnSpPr>
          <p:nvPr userDrawn="1"/>
        </p:nvCxnSpPr>
        <p:spPr>
          <a:xfrm flipH="1">
            <a:off x="2050418" y="3325298"/>
            <a:ext cx="6876764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2302446" y="6152033"/>
            <a:ext cx="6192688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2302446" y="6799684"/>
            <a:ext cx="6192688" cy="216024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円/楕円 33"/>
          <p:cNvSpPr/>
          <p:nvPr userDrawn="1"/>
        </p:nvSpPr>
        <p:spPr>
          <a:xfrm>
            <a:off x="790278" y="6151611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1116000" y="6457646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7" name="直線コネクタ 36"/>
          <p:cNvCxnSpPr>
            <a:endCxn id="34" idx="6"/>
          </p:cNvCxnSpPr>
          <p:nvPr userDrawn="1"/>
        </p:nvCxnSpPr>
        <p:spPr>
          <a:xfrm flipH="1">
            <a:off x="2050418" y="6781681"/>
            <a:ext cx="6876764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943406" y="2623642"/>
            <a:ext cx="6192688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943406" y="3271293"/>
            <a:ext cx="6192688" cy="216024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円/楕円 40"/>
          <p:cNvSpPr/>
          <p:nvPr userDrawn="1"/>
        </p:nvSpPr>
        <p:spPr>
          <a:xfrm>
            <a:off x="9431238" y="262322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9756000" y="292925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3" name="直線コネクタ 42"/>
          <p:cNvCxnSpPr>
            <a:endCxn id="41" idx="6"/>
          </p:cNvCxnSpPr>
          <p:nvPr userDrawn="1"/>
        </p:nvCxnSpPr>
        <p:spPr>
          <a:xfrm flipH="1">
            <a:off x="10691378" y="3253290"/>
            <a:ext cx="6876764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10943406" y="6080025"/>
            <a:ext cx="6192688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10943406" y="6727676"/>
            <a:ext cx="6192688" cy="216024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円/楕円 45"/>
          <p:cNvSpPr/>
          <p:nvPr userDrawn="1"/>
        </p:nvSpPr>
        <p:spPr>
          <a:xfrm>
            <a:off x="9431238" y="6079603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9756000" y="6385638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8" name="直線コネクタ 47"/>
          <p:cNvCxnSpPr>
            <a:endCxn id="46" idx="6"/>
          </p:cNvCxnSpPr>
          <p:nvPr userDrawn="1"/>
        </p:nvCxnSpPr>
        <p:spPr>
          <a:xfrm flipH="1">
            <a:off x="10691378" y="6709673"/>
            <a:ext cx="6876764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0548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75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25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750"/>
                            </p:stCondLst>
                            <p:childTnLst>
                              <p:par>
                                <p:cTn id="57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0"/>
                            </p:stCondLst>
                            <p:childTnLst>
                              <p:par>
                                <p:cTn id="7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250"/>
                            </p:stCondLst>
                            <p:childTnLst>
                              <p:par>
                                <p:cTn id="9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750"/>
                            </p:stCondLst>
                            <p:childTnLst>
                              <p:par>
                                <p:cTn id="9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6" grpId="0"/>
      <p:bldP spid="31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/>
      <p:bldP spid="38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/>
      <p:bldP spid="4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animBg="1"/>
      <p:bldP spid="47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726382" y="2767658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726382" y="3415309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934294" y="2695228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7270998" y="2767657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7270998" y="3415308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図プレースホルダー 5"/>
          <p:cNvSpPr>
            <a:spLocks noGrp="1"/>
          </p:cNvSpPr>
          <p:nvPr>
            <p:ph type="pic" sz="quarter" idx="42" hasCustomPrompt="1"/>
          </p:nvPr>
        </p:nvSpPr>
        <p:spPr>
          <a:xfrm>
            <a:off x="6478910" y="2695227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2815614" y="2767657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2815614" y="3415308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12023526" y="2695227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1726382" y="6080025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1726382" y="6727676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934294" y="6007595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49" hasCustomPrompt="1"/>
          </p:nvPr>
        </p:nvSpPr>
        <p:spPr>
          <a:xfrm>
            <a:off x="7270998" y="6080024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7270998" y="6727675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図プレースホルダー 5"/>
          <p:cNvSpPr>
            <a:spLocks noGrp="1"/>
          </p:cNvSpPr>
          <p:nvPr>
            <p:ph type="pic" sz="quarter" idx="51" hasCustomPrompt="1"/>
          </p:nvPr>
        </p:nvSpPr>
        <p:spPr>
          <a:xfrm>
            <a:off x="6478910" y="6007594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6" name="テキスト プレースホルダー 11"/>
          <p:cNvSpPr>
            <a:spLocks noGrp="1"/>
          </p:cNvSpPr>
          <p:nvPr>
            <p:ph type="body" sz="quarter" idx="52" hasCustomPrompt="1"/>
          </p:nvPr>
        </p:nvSpPr>
        <p:spPr>
          <a:xfrm>
            <a:off x="12815614" y="6080024"/>
            <a:ext cx="4320480" cy="647650"/>
          </a:xfrm>
        </p:spPr>
        <p:txBody>
          <a:bodyPr anchor="ctr">
            <a:noAutofit/>
          </a:bodyPr>
          <a:lstStyle>
            <a:lvl1pPr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7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12815614" y="6727675"/>
            <a:ext cx="4320480" cy="2160240"/>
          </a:xfrm>
        </p:spPr>
        <p:txBody>
          <a:bodyPr anchor="t">
            <a:noAutofit/>
          </a:bodyPr>
          <a:lstStyle>
            <a:lvl1pPr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8" name="図プレースホルダー 5"/>
          <p:cNvSpPr>
            <a:spLocks noGrp="1"/>
          </p:cNvSpPr>
          <p:nvPr>
            <p:ph type="pic" sz="quarter" idx="54" hasCustomPrompt="1"/>
          </p:nvPr>
        </p:nvSpPr>
        <p:spPr>
          <a:xfrm>
            <a:off x="12023526" y="6007594"/>
            <a:ext cx="811776" cy="811776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2182796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750"/>
                            </p:stCondLst>
                            <p:childTnLst>
                              <p:par>
                                <p:cTn id="39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250"/>
                            </p:stCondLst>
                            <p:childTnLst>
                              <p:par>
                                <p:cTn id="6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7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6" grpId="0"/>
      <p:bldP spid="5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/>
      <p:bldP spid="57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9" grpId="0"/>
      <p:bldP spid="6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/>
      <p:bldP spid="6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/>
      <p:bldP spid="66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/>
    </p:bld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Point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351118" y="233518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円/楕円 24"/>
          <p:cNvSpPr/>
          <p:nvPr userDrawn="1"/>
        </p:nvSpPr>
        <p:spPr>
          <a:xfrm>
            <a:off x="7054974" y="240719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7343006" y="269522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8351118" y="377534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円/楕円 27"/>
          <p:cNvSpPr/>
          <p:nvPr userDrawn="1"/>
        </p:nvSpPr>
        <p:spPr>
          <a:xfrm>
            <a:off x="7054974" y="384735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7343006" y="413538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8351118" y="521550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7054974" y="528751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図プレースホルダー 5"/>
          <p:cNvSpPr>
            <a:spLocks noGrp="1"/>
          </p:cNvSpPr>
          <p:nvPr>
            <p:ph type="pic" sz="quarter" idx="43" hasCustomPrompt="1"/>
          </p:nvPr>
        </p:nvSpPr>
        <p:spPr>
          <a:xfrm>
            <a:off x="7343006" y="557554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9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8351118" y="665566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0" name="円/楕円 49"/>
          <p:cNvSpPr/>
          <p:nvPr userDrawn="1"/>
        </p:nvSpPr>
        <p:spPr>
          <a:xfrm>
            <a:off x="7054974" y="672767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1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7343006" y="701570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2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8351118" y="8095828"/>
            <a:ext cx="9001000" cy="1260140"/>
          </a:xfrm>
        </p:spPr>
        <p:txBody>
          <a:bodyPr anchor="ctr">
            <a:noAutofit/>
          </a:bodyPr>
          <a:lstStyle>
            <a:lvl1pPr algn="l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3" name="円/楕円 52"/>
          <p:cNvSpPr/>
          <p:nvPr userDrawn="1"/>
        </p:nvSpPr>
        <p:spPr>
          <a:xfrm>
            <a:off x="7054974" y="8167836"/>
            <a:ext cx="1152128" cy="115212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7343006" y="8455867"/>
            <a:ext cx="576065" cy="576065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62286" y="2695228"/>
            <a:ext cx="5976664" cy="6120680"/>
          </a:xfrm>
        </p:spPr>
        <p:txBody>
          <a:bodyPr anchor="ctr">
            <a:noAutofit/>
          </a:bodyPr>
          <a:lstStyle>
            <a:lvl1pPr>
              <a:lnSpc>
                <a:spcPts val="6000"/>
              </a:lnSpc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654452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9" decel="10000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5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5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3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05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38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5" grpId="0" animBg="1"/>
      <p:bldP spid="26" grpId="0"/>
      <p:bldP spid="27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/>
      <p:bldP spid="3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9" grpId="0"/>
      <p:bldP spid="49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0" grpId="0" animBg="1"/>
      <p:bldP spid="51" grpId="0"/>
      <p:bldP spid="52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animBg="1"/>
      <p:bldP spid="54" grpId="0"/>
      <p:bldP spid="55" grpId="0" build="p">
        <p:tmplLst>
          <p:tmpl lvl="1">
            <p:tnLst>
              <p:par>
                <p:cTn presetID="2" presetClass="entr" presetSubtype="9" decel="100000" fill="hold" nodeType="afterEffect">
                  <p:stCondLst>
                    <p:cond delay="0"/>
                  </p:stCondLst>
                  <p:iterate type="wd">
                    <p:tmPct val="10000"/>
                  </p:iterate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5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円/楕円 7"/>
          <p:cNvSpPr/>
          <p:nvPr userDrawn="1"/>
        </p:nvSpPr>
        <p:spPr>
          <a:xfrm>
            <a:off x="3922766" y="409938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4248488" y="440541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2" name="テキスト プレースホルダー 7"/>
          <p:cNvSpPr>
            <a:spLocks noGrp="1"/>
          </p:cNvSpPr>
          <p:nvPr>
            <p:ph type="body" sz="quarter" idx="28" hasCustomPrompt="1"/>
          </p:nvPr>
        </p:nvSpPr>
        <p:spPr>
          <a:xfrm>
            <a:off x="1330478" y="4099384"/>
            <a:ext cx="1260000" cy="1260000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14" name="直線コネクタ 13"/>
          <p:cNvCxnSpPr>
            <a:stCxn id="12" idx="6"/>
            <a:endCxn id="8" idx="2"/>
          </p:cNvCxnSpPr>
          <p:nvPr userDrawn="1"/>
        </p:nvCxnSpPr>
        <p:spPr>
          <a:xfrm>
            <a:off x="2590478" y="4729384"/>
            <a:ext cx="1332288" cy="7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線コネクタ 18"/>
          <p:cNvCxnSpPr>
            <a:stCxn id="8" idx="6"/>
            <a:endCxn id="21" idx="2"/>
          </p:cNvCxnSpPr>
          <p:nvPr userDrawn="1"/>
        </p:nvCxnSpPr>
        <p:spPr>
          <a:xfrm flipV="1">
            <a:off x="5182906" y="4729384"/>
            <a:ext cx="1335002" cy="7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円/楕円 20"/>
          <p:cNvSpPr/>
          <p:nvPr userDrawn="1"/>
        </p:nvSpPr>
        <p:spPr>
          <a:xfrm>
            <a:off x="6517908" y="409931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6843630" y="440534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24" name="直線コネクタ 23"/>
          <p:cNvCxnSpPr>
            <a:stCxn id="21" idx="6"/>
            <a:endCxn id="25" idx="2"/>
          </p:cNvCxnSpPr>
          <p:nvPr userDrawn="1"/>
        </p:nvCxnSpPr>
        <p:spPr>
          <a:xfrm>
            <a:off x="7778048" y="4729384"/>
            <a:ext cx="1368152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円/楕円 24"/>
          <p:cNvSpPr/>
          <p:nvPr userDrawn="1"/>
        </p:nvSpPr>
        <p:spPr>
          <a:xfrm>
            <a:off x="9146200" y="409931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9471922" y="440534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0" name="直線コネクタ 29"/>
          <p:cNvCxnSpPr>
            <a:stCxn id="25" idx="6"/>
            <a:endCxn id="31" idx="2"/>
          </p:cNvCxnSpPr>
          <p:nvPr userDrawn="1"/>
        </p:nvCxnSpPr>
        <p:spPr>
          <a:xfrm flipV="1">
            <a:off x="10406340" y="4720993"/>
            <a:ext cx="1365298" cy="839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円/楕円 30"/>
          <p:cNvSpPr/>
          <p:nvPr userDrawn="1"/>
        </p:nvSpPr>
        <p:spPr>
          <a:xfrm>
            <a:off x="11771638" y="4090923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12097360" y="4396958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4" name="円/楕円 33"/>
          <p:cNvSpPr/>
          <p:nvPr userDrawn="1"/>
        </p:nvSpPr>
        <p:spPr>
          <a:xfrm>
            <a:off x="5290918" y="6088065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5616640" y="6394100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6" name="直線コネクタ 35"/>
          <p:cNvCxnSpPr>
            <a:stCxn id="34" idx="6"/>
            <a:endCxn id="37" idx="2"/>
          </p:cNvCxnSpPr>
          <p:nvPr userDrawn="1"/>
        </p:nvCxnSpPr>
        <p:spPr>
          <a:xfrm flipV="1">
            <a:off x="6551058" y="6718065"/>
            <a:ext cx="1335002" cy="7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円/楕円 36"/>
          <p:cNvSpPr/>
          <p:nvPr userDrawn="1"/>
        </p:nvSpPr>
        <p:spPr>
          <a:xfrm>
            <a:off x="7886060" y="6087995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50" hasCustomPrompt="1"/>
          </p:nvPr>
        </p:nvSpPr>
        <p:spPr>
          <a:xfrm>
            <a:off x="8211782" y="6394030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9" name="直線コネクタ 38"/>
          <p:cNvCxnSpPr>
            <a:stCxn id="37" idx="6"/>
            <a:endCxn id="40" idx="2"/>
          </p:cNvCxnSpPr>
          <p:nvPr userDrawn="1"/>
        </p:nvCxnSpPr>
        <p:spPr>
          <a:xfrm>
            <a:off x="9146200" y="6718065"/>
            <a:ext cx="1368152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円/楕円 39"/>
          <p:cNvSpPr/>
          <p:nvPr userDrawn="1"/>
        </p:nvSpPr>
        <p:spPr>
          <a:xfrm>
            <a:off x="10514352" y="6087995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図プレースホルダー 5"/>
          <p:cNvSpPr>
            <a:spLocks noGrp="1"/>
          </p:cNvSpPr>
          <p:nvPr>
            <p:ph type="pic" sz="quarter" idx="51" hasCustomPrompt="1"/>
          </p:nvPr>
        </p:nvSpPr>
        <p:spPr>
          <a:xfrm>
            <a:off x="10840074" y="6394030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2" name="直線コネクタ 41"/>
          <p:cNvCxnSpPr>
            <a:stCxn id="40" idx="6"/>
            <a:endCxn id="43" idx="2"/>
          </p:cNvCxnSpPr>
          <p:nvPr userDrawn="1"/>
        </p:nvCxnSpPr>
        <p:spPr>
          <a:xfrm flipV="1">
            <a:off x="11774492" y="6709674"/>
            <a:ext cx="1365298" cy="839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円/楕円 42"/>
          <p:cNvSpPr/>
          <p:nvPr userDrawn="1"/>
        </p:nvSpPr>
        <p:spPr>
          <a:xfrm>
            <a:off x="13139790" y="607960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4" name="図プレースホルダー 5"/>
          <p:cNvSpPr>
            <a:spLocks noGrp="1"/>
          </p:cNvSpPr>
          <p:nvPr>
            <p:ph type="pic" sz="quarter" idx="52" hasCustomPrompt="1"/>
          </p:nvPr>
        </p:nvSpPr>
        <p:spPr>
          <a:xfrm>
            <a:off x="13465512" y="638563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5" name="テキスト プレースホルダー 7"/>
          <p:cNvSpPr>
            <a:spLocks noGrp="1"/>
          </p:cNvSpPr>
          <p:nvPr>
            <p:ph type="body" sz="quarter" idx="53" hasCustomPrompt="1"/>
          </p:nvPr>
        </p:nvSpPr>
        <p:spPr>
          <a:xfrm>
            <a:off x="15732078" y="6079604"/>
            <a:ext cx="1260000" cy="1260000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46" name="直線コネクタ 45"/>
          <p:cNvCxnSpPr>
            <a:stCxn id="43" idx="6"/>
            <a:endCxn id="45" idx="2"/>
          </p:cNvCxnSpPr>
          <p:nvPr userDrawn="1"/>
        </p:nvCxnSpPr>
        <p:spPr>
          <a:xfrm flipV="1">
            <a:off x="14399930" y="6709604"/>
            <a:ext cx="1332148" cy="7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コネクタ 48"/>
          <p:cNvCxnSpPr>
            <a:stCxn id="31" idx="6"/>
          </p:cNvCxnSpPr>
          <p:nvPr userDrawn="1"/>
        </p:nvCxnSpPr>
        <p:spPr>
          <a:xfrm>
            <a:off x="13031778" y="4720993"/>
            <a:ext cx="215884" cy="998571"/>
          </a:xfrm>
          <a:prstGeom prst="bentConnector2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9" name="グループ化 68"/>
          <p:cNvGrpSpPr/>
          <p:nvPr userDrawn="1"/>
        </p:nvGrpSpPr>
        <p:grpSpPr>
          <a:xfrm>
            <a:off x="3409429" y="2695228"/>
            <a:ext cx="2277393" cy="1301110"/>
            <a:chOff x="3409429" y="2695228"/>
            <a:chExt cx="2277393" cy="1301110"/>
          </a:xfrm>
        </p:grpSpPr>
        <p:sp>
          <p:nvSpPr>
            <p:cNvPr id="66" name="正方形/長方形 65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二等辺三角形 6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1" name="テキスト プレースホルダー 70"/>
          <p:cNvSpPr>
            <a:spLocks noGrp="1"/>
          </p:cNvSpPr>
          <p:nvPr>
            <p:ph type="body" sz="quarter" idx="54" hasCustomPrompt="1"/>
          </p:nvPr>
        </p:nvSpPr>
        <p:spPr>
          <a:xfrm>
            <a:off x="3526582" y="2814092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72" name="グループ化 71"/>
          <p:cNvGrpSpPr/>
          <p:nvPr userDrawn="1"/>
        </p:nvGrpSpPr>
        <p:grpSpPr>
          <a:xfrm>
            <a:off x="6009281" y="2695228"/>
            <a:ext cx="2277393" cy="1301110"/>
            <a:chOff x="3409429" y="2695228"/>
            <a:chExt cx="2277393" cy="1301110"/>
          </a:xfrm>
        </p:grpSpPr>
        <p:sp>
          <p:nvSpPr>
            <p:cNvPr id="73" name="正方形/長方形 72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二等辺三角形 73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5" name="テキスト プレースホルダー 70"/>
          <p:cNvSpPr>
            <a:spLocks noGrp="1"/>
          </p:cNvSpPr>
          <p:nvPr>
            <p:ph type="body" sz="quarter" idx="55" hasCustomPrompt="1"/>
          </p:nvPr>
        </p:nvSpPr>
        <p:spPr>
          <a:xfrm>
            <a:off x="6126434" y="2814092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76" name="グループ化 75"/>
          <p:cNvGrpSpPr/>
          <p:nvPr userDrawn="1"/>
        </p:nvGrpSpPr>
        <p:grpSpPr>
          <a:xfrm>
            <a:off x="8651005" y="2690262"/>
            <a:ext cx="2277393" cy="1301110"/>
            <a:chOff x="3409429" y="2695228"/>
            <a:chExt cx="2277393" cy="1301110"/>
          </a:xfrm>
        </p:grpSpPr>
        <p:sp>
          <p:nvSpPr>
            <p:cNvPr id="77" name="正方形/長方形 76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二等辺三角形 7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9" name="テキスト プレースホルダー 70"/>
          <p:cNvSpPr>
            <a:spLocks noGrp="1"/>
          </p:cNvSpPr>
          <p:nvPr>
            <p:ph type="body" sz="quarter" idx="56" hasCustomPrompt="1"/>
          </p:nvPr>
        </p:nvSpPr>
        <p:spPr>
          <a:xfrm>
            <a:off x="8768158" y="2809126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80" name="グループ化 79"/>
          <p:cNvGrpSpPr/>
          <p:nvPr userDrawn="1"/>
        </p:nvGrpSpPr>
        <p:grpSpPr>
          <a:xfrm>
            <a:off x="11276443" y="2690262"/>
            <a:ext cx="2277393" cy="1301110"/>
            <a:chOff x="3409429" y="2695228"/>
            <a:chExt cx="2277393" cy="1301110"/>
          </a:xfrm>
        </p:grpSpPr>
        <p:sp>
          <p:nvSpPr>
            <p:cNvPr id="81" name="正方形/長方形 80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二等辺三角形 81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3" name="テキスト プレースホルダー 70"/>
          <p:cNvSpPr>
            <a:spLocks noGrp="1"/>
          </p:cNvSpPr>
          <p:nvPr>
            <p:ph type="body" sz="quarter" idx="57" hasCustomPrompt="1"/>
          </p:nvPr>
        </p:nvSpPr>
        <p:spPr>
          <a:xfrm>
            <a:off x="11393596" y="2809126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84" name="グループ化 83"/>
          <p:cNvGrpSpPr/>
          <p:nvPr userDrawn="1"/>
        </p:nvGrpSpPr>
        <p:grpSpPr>
          <a:xfrm rot="10800000">
            <a:off x="4782291" y="7524730"/>
            <a:ext cx="2277393" cy="1301110"/>
            <a:chOff x="3409429" y="2695228"/>
            <a:chExt cx="2277393" cy="1301110"/>
          </a:xfrm>
        </p:grpSpPr>
        <p:sp>
          <p:nvSpPr>
            <p:cNvPr id="85" name="正方形/長方形 84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6" name="二等辺三角形 85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7" name="テキスト プレースホルダー 70"/>
          <p:cNvSpPr>
            <a:spLocks noGrp="1"/>
          </p:cNvSpPr>
          <p:nvPr>
            <p:ph type="body" sz="quarter" idx="58" hasCustomPrompt="1"/>
          </p:nvPr>
        </p:nvSpPr>
        <p:spPr>
          <a:xfrm>
            <a:off x="4899444" y="7926660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88" name="グループ化 87"/>
          <p:cNvGrpSpPr/>
          <p:nvPr userDrawn="1"/>
        </p:nvGrpSpPr>
        <p:grpSpPr>
          <a:xfrm rot="10800000">
            <a:off x="7382143" y="7524730"/>
            <a:ext cx="2277393" cy="1301110"/>
            <a:chOff x="3409429" y="2695228"/>
            <a:chExt cx="2277393" cy="1301110"/>
          </a:xfrm>
        </p:grpSpPr>
        <p:sp>
          <p:nvSpPr>
            <p:cNvPr id="89" name="正方形/長方形 88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二等辺三角形 89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1" name="テキスト プレースホルダー 70"/>
          <p:cNvSpPr>
            <a:spLocks noGrp="1"/>
          </p:cNvSpPr>
          <p:nvPr>
            <p:ph type="body" sz="quarter" idx="59" hasCustomPrompt="1"/>
          </p:nvPr>
        </p:nvSpPr>
        <p:spPr>
          <a:xfrm>
            <a:off x="7499296" y="7926660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92" name="グループ化 91"/>
          <p:cNvGrpSpPr/>
          <p:nvPr userDrawn="1"/>
        </p:nvGrpSpPr>
        <p:grpSpPr>
          <a:xfrm rot="10800000">
            <a:off x="10023867" y="7519764"/>
            <a:ext cx="2277393" cy="1301110"/>
            <a:chOff x="3409429" y="2695228"/>
            <a:chExt cx="2277393" cy="1301110"/>
          </a:xfrm>
        </p:grpSpPr>
        <p:sp>
          <p:nvSpPr>
            <p:cNvPr id="93" name="正方形/長方形 92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二等辺三角形 93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5" name="テキスト プレースホルダー 70"/>
          <p:cNvSpPr>
            <a:spLocks noGrp="1"/>
          </p:cNvSpPr>
          <p:nvPr>
            <p:ph type="body" sz="quarter" idx="60" hasCustomPrompt="1"/>
          </p:nvPr>
        </p:nvSpPr>
        <p:spPr>
          <a:xfrm>
            <a:off x="10141020" y="7921694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grpSp>
        <p:nvGrpSpPr>
          <p:cNvPr id="96" name="グループ化 95"/>
          <p:cNvGrpSpPr/>
          <p:nvPr userDrawn="1"/>
        </p:nvGrpSpPr>
        <p:grpSpPr>
          <a:xfrm rot="10800000">
            <a:off x="12649305" y="7519764"/>
            <a:ext cx="2277393" cy="1301110"/>
            <a:chOff x="3409429" y="2695228"/>
            <a:chExt cx="2277393" cy="1301110"/>
          </a:xfrm>
        </p:grpSpPr>
        <p:sp>
          <p:nvSpPr>
            <p:cNvPr id="97" name="正方形/長方形 96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二等辺三角形 97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99" name="テキスト プレースホルダー 70"/>
          <p:cNvSpPr>
            <a:spLocks noGrp="1"/>
          </p:cNvSpPr>
          <p:nvPr>
            <p:ph type="body" sz="quarter" idx="61" hasCustomPrompt="1"/>
          </p:nvPr>
        </p:nvSpPr>
        <p:spPr>
          <a:xfrm>
            <a:off x="12766458" y="7921694"/>
            <a:ext cx="2016224" cy="817240"/>
          </a:xfrm>
        </p:spPr>
        <p:txBody>
          <a:bodyPr anchor="ctr"/>
          <a:lstStyle>
            <a:lvl1pPr algn="ctr">
              <a:lnSpc>
                <a:spcPts val="2000"/>
              </a:lnSpc>
              <a:defRPr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  <a:p>
            <a:pPr lvl="0"/>
            <a:r>
              <a:rPr lang="en-US" dirty="0"/>
              <a:t>TEXT</a:t>
            </a:r>
          </a:p>
        </p:txBody>
      </p:sp>
      <p:cxnSp>
        <p:nvCxnSpPr>
          <p:cNvPr id="102" name="直線コネクタ 101"/>
          <p:cNvCxnSpPr/>
          <p:nvPr userDrawn="1"/>
        </p:nvCxnSpPr>
        <p:spPr>
          <a:xfrm flipH="1">
            <a:off x="4782290" y="5719564"/>
            <a:ext cx="8465372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線コネクタ 48"/>
          <p:cNvCxnSpPr>
            <a:endCxn id="34" idx="2"/>
          </p:cNvCxnSpPr>
          <p:nvPr userDrawn="1"/>
        </p:nvCxnSpPr>
        <p:spPr>
          <a:xfrm rot="16200000" flipH="1">
            <a:off x="4537319" y="5964535"/>
            <a:ext cx="998571" cy="508628"/>
          </a:xfrm>
          <a:prstGeom prst="bentConnector2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34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750"/>
                            </p:stCondLst>
                            <p:childTnLst>
                              <p:par>
                                <p:cTn id="4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250"/>
                            </p:stCondLst>
                            <p:childTnLst>
                              <p:par>
                                <p:cTn id="66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000"/>
                            </p:stCondLst>
                            <p:childTnLst>
                              <p:par>
                                <p:cTn id="70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500"/>
                            </p:stCondLst>
                            <p:childTnLst>
                              <p:par>
                                <p:cTn id="9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250"/>
                            </p:stCondLst>
                            <p:childTnLst>
                              <p:par>
                                <p:cTn id="9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" presetClass="entr" presetSubtype="1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1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5750"/>
                            </p:stCondLst>
                            <p:childTnLst>
                              <p:par>
                                <p:cTn id="116" presetID="22" presetClass="entr" presetSubtype="1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8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6250"/>
                            </p:stCondLst>
                            <p:childTnLst>
                              <p:par>
                                <p:cTn id="12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25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6500"/>
                            </p:stCondLst>
                            <p:childTnLst>
                              <p:par>
                                <p:cTn id="1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6" dur="25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6750"/>
                            </p:stCondLst>
                            <p:childTnLst>
                              <p:par>
                                <p:cTn id="12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2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725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8000"/>
                            </p:stCondLst>
                            <p:childTnLst>
                              <p:par>
                                <p:cTn id="15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8500"/>
                            </p:stCondLst>
                            <p:childTnLst>
                              <p:par>
                                <p:cTn id="17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7" fill="hold">
                            <p:stCondLst>
                              <p:cond delay="9250"/>
                            </p:stCondLst>
                            <p:childTnLst>
                              <p:par>
                                <p:cTn id="17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2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6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0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3" dur="500" fill="hold"/>
                                        <p:tgtEl>
                                          <p:spTgt spid="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4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7" dur="500" fill="hold"/>
                                        <p:tgtEl>
                                          <p:spTgt spid="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9750"/>
                            </p:stCondLst>
                            <p:childTnLst>
                              <p:par>
                                <p:cTn id="199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0500"/>
                            </p:stCondLst>
                            <p:childTnLst>
                              <p:par>
                                <p:cTn id="20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7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8" dur="500" fill="hold"/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1" dur="500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2" dur="500" fill="hold"/>
                                        <p:tgtEl>
                                          <p:spTgt spid="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3" fill="hold">
                            <p:stCondLst>
                              <p:cond delay="11000"/>
                            </p:stCondLst>
                            <p:childTnLst>
                              <p:par>
                                <p:cTn id="22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11750"/>
                            </p:stCondLst>
                            <p:childTnLst>
                              <p:par>
                                <p:cTn id="2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500"/>
                                        <p:tgtEl>
                                          <p:spTgt spid="45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12250"/>
                            </p:stCondLst>
                            <p:childTnLst>
                              <p:par>
                                <p:cTn id="2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2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animBg="1"/>
      <p:bldP spid="22" grpId="0"/>
      <p:bldP spid="25" grpId="0" animBg="1"/>
      <p:bldP spid="26" grpId="0"/>
      <p:bldP spid="31" grpId="0" animBg="1"/>
      <p:bldP spid="32" grpId="0"/>
      <p:bldP spid="34" grpId="0" animBg="1"/>
      <p:bldP spid="35" grpId="0"/>
      <p:bldP spid="37" grpId="0" animBg="1"/>
      <p:bldP spid="38" grpId="0"/>
      <p:bldP spid="40" grpId="0" animBg="1"/>
      <p:bldP spid="41" grpId="0"/>
      <p:bldP spid="43" grpId="0" animBg="1"/>
      <p:bldP spid="44" grpId="0"/>
      <p:bldP spid="45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1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5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79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3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7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8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1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5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99" grpId="0" build="allAtOnce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9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9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9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Images - 2 Columns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438350" y="2623220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892948" y="3055268"/>
            <a:ext cx="12385377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892948" y="3703340"/>
            <a:ext cx="12385377" cy="165618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894733" y="6439644"/>
            <a:ext cx="12385377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894733" y="7087716"/>
            <a:ext cx="12385377" cy="165618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6" name="図プレースホルダー 8"/>
          <p:cNvSpPr>
            <a:spLocks noGrp="1"/>
          </p:cNvSpPr>
          <p:nvPr>
            <p:ph type="pic" sz="quarter" idx="19" hasCustomPrompt="1"/>
          </p:nvPr>
        </p:nvSpPr>
        <p:spPr>
          <a:xfrm>
            <a:off x="1438350" y="6223620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4097080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4" name="山形 3"/>
          <p:cNvSpPr/>
          <p:nvPr userDrawn="1"/>
        </p:nvSpPr>
        <p:spPr>
          <a:xfrm>
            <a:off x="1006302" y="5503540"/>
            <a:ext cx="4104456" cy="432048"/>
          </a:xfrm>
          <a:prstGeom prst="chevron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山形 9"/>
          <p:cNvSpPr/>
          <p:nvPr userDrawn="1"/>
        </p:nvSpPr>
        <p:spPr>
          <a:xfrm>
            <a:off x="5060990" y="5503540"/>
            <a:ext cx="4104456" cy="432048"/>
          </a:xfrm>
          <a:prstGeom prst="chevron">
            <a:avLst/>
          </a:prstGeom>
          <a:solidFill>
            <a:srgbClr val="FFFFFF">
              <a:alpha val="2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 userDrawn="1"/>
        </p:nvSpPr>
        <p:spPr>
          <a:xfrm>
            <a:off x="9120966" y="5503540"/>
            <a:ext cx="4104456" cy="432048"/>
          </a:xfrm>
          <a:prstGeom prst="chevron">
            <a:avLst/>
          </a:prstGeom>
          <a:solidFill>
            <a:srgbClr val="FFFFFF">
              <a:alpha val="3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山形 12"/>
          <p:cNvSpPr/>
          <p:nvPr userDrawn="1"/>
        </p:nvSpPr>
        <p:spPr>
          <a:xfrm>
            <a:off x="13175654" y="5503540"/>
            <a:ext cx="4104456" cy="432048"/>
          </a:xfrm>
          <a:prstGeom prst="chevron">
            <a:avLst/>
          </a:prstGeom>
          <a:solidFill>
            <a:srgbClr val="FFFFFF">
              <a:alpha val="4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11699490" y="6583660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12563586" y="6727676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2563586" y="7303740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8819170" y="2767236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9683266" y="2911252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683266" y="3487316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5"/>
          <p:cNvSpPr>
            <a:spLocks noGrp="1"/>
          </p:cNvSpPr>
          <p:nvPr>
            <p:ph type="pic" sz="quarter" idx="52" hasCustomPrompt="1"/>
          </p:nvPr>
        </p:nvSpPr>
        <p:spPr>
          <a:xfrm>
            <a:off x="4246662" y="6583660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5110758" y="6727676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5110758" y="7303740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図プレースホルダー 5"/>
          <p:cNvSpPr>
            <a:spLocks noGrp="1"/>
          </p:cNvSpPr>
          <p:nvPr>
            <p:ph type="pic" sz="quarter" idx="55" hasCustomPrompt="1"/>
          </p:nvPr>
        </p:nvSpPr>
        <p:spPr>
          <a:xfrm>
            <a:off x="2050418" y="2767236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2914514" y="2911252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914514" y="3487316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" name="カギ線コネクタ 6"/>
          <p:cNvCxnSpPr>
            <a:stCxn id="4" idx="0"/>
            <a:endCxn id="43" idx="1"/>
          </p:cNvCxnSpPr>
          <p:nvPr userDrawn="1"/>
        </p:nvCxnSpPr>
        <p:spPr>
          <a:xfrm rot="16200000" flipV="1">
            <a:off x="1293878" y="3846900"/>
            <a:ext cx="2305169" cy="1008112"/>
          </a:xfrm>
          <a:prstGeom prst="bentConnector4">
            <a:avLst>
              <a:gd name="adj1" fmla="val 11875"/>
              <a:gd name="adj2" fmla="val 215533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カギ線コネクタ 29"/>
          <p:cNvCxnSpPr>
            <a:stCxn id="12" idx="0"/>
            <a:endCxn id="48" idx="1"/>
          </p:cNvCxnSpPr>
          <p:nvPr userDrawn="1"/>
        </p:nvCxnSpPr>
        <p:spPr>
          <a:xfrm rot="16200000" flipV="1">
            <a:off x="8735814" y="3174172"/>
            <a:ext cx="2308904" cy="2349832"/>
          </a:xfrm>
          <a:prstGeom prst="bentConnector4">
            <a:avLst>
              <a:gd name="adj1" fmla="val 12600"/>
              <a:gd name="adj2" fmla="val 109728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stCxn id="10" idx="2"/>
            <a:endCxn id="50" idx="1"/>
          </p:cNvCxnSpPr>
          <p:nvPr userDrawn="1"/>
        </p:nvCxnSpPr>
        <p:spPr>
          <a:xfrm rot="5400000">
            <a:off x="5052423" y="5062011"/>
            <a:ext cx="1079207" cy="2826360"/>
          </a:xfrm>
          <a:prstGeom prst="bentConnector4">
            <a:avLst>
              <a:gd name="adj1" fmla="val 43501"/>
              <a:gd name="adj2" fmla="val 108088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カギ線コネクタ 36"/>
          <p:cNvCxnSpPr>
            <a:stCxn id="13" idx="2"/>
            <a:endCxn id="52" idx="1"/>
          </p:cNvCxnSpPr>
          <p:nvPr userDrawn="1"/>
        </p:nvCxnSpPr>
        <p:spPr>
          <a:xfrm rot="5400000">
            <a:off x="12818167" y="4713091"/>
            <a:ext cx="1079207" cy="3524200"/>
          </a:xfrm>
          <a:prstGeom prst="bentConnector4">
            <a:avLst>
              <a:gd name="adj1" fmla="val 43501"/>
              <a:gd name="adj2" fmla="val 106487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42"/>
          <p:cNvSpPr/>
          <p:nvPr userDrawn="1"/>
        </p:nvSpPr>
        <p:spPr>
          <a:xfrm>
            <a:off x="1942406" y="3054355"/>
            <a:ext cx="288032" cy="288032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8715350" y="3054355"/>
            <a:ext cx="283840" cy="28056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4178846" y="6874514"/>
            <a:ext cx="283840" cy="28056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11595670" y="6874514"/>
            <a:ext cx="283840" cy="28056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7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25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/>
      <p:bldP spid="10" grpId="0" animBg="1"/>
      <p:bldP spid="12" grpId="0" animBg="1"/>
      <p:bldP spid="13" grpId="0" animBg="1"/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4" name="円/楕円 13"/>
          <p:cNvSpPr/>
          <p:nvPr userDrawn="1"/>
        </p:nvSpPr>
        <p:spPr>
          <a:xfrm>
            <a:off x="8531138" y="2407196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8856860" y="2713231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円/楕円 15"/>
          <p:cNvSpPr/>
          <p:nvPr userDrawn="1"/>
        </p:nvSpPr>
        <p:spPr>
          <a:xfrm>
            <a:off x="8531138" y="805982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8856860" y="836585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19" name="直線コネクタ 18"/>
          <p:cNvCxnSpPr>
            <a:stCxn id="16" idx="0"/>
            <a:endCxn id="14" idx="4"/>
          </p:cNvCxnSpPr>
          <p:nvPr userDrawn="1"/>
        </p:nvCxnSpPr>
        <p:spPr>
          <a:xfrm flipV="1">
            <a:off x="9161208" y="3667336"/>
            <a:ext cx="0" cy="439248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円/楕円 29"/>
          <p:cNvSpPr/>
          <p:nvPr userDrawn="1"/>
        </p:nvSpPr>
        <p:spPr>
          <a:xfrm>
            <a:off x="6010858" y="388336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6336580" y="418939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5" name="円/楕円 34"/>
          <p:cNvSpPr/>
          <p:nvPr userDrawn="1"/>
        </p:nvSpPr>
        <p:spPr>
          <a:xfrm>
            <a:off x="6010858" y="6583660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6336580" y="6889695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7" name="円/楕円 36"/>
          <p:cNvSpPr/>
          <p:nvPr userDrawn="1"/>
        </p:nvSpPr>
        <p:spPr>
          <a:xfrm>
            <a:off x="11087422" y="389576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11413144" y="420179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9" name="円/楕円 38"/>
          <p:cNvSpPr/>
          <p:nvPr userDrawn="1"/>
        </p:nvSpPr>
        <p:spPr>
          <a:xfrm>
            <a:off x="11087422" y="659606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図プレースホルダー 5"/>
          <p:cNvSpPr>
            <a:spLocks noGrp="1"/>
          </p:cNvSpPr>
          <p:nvPr>
            <p:ph type="pic" sz="quarter" idx="50" hasCustomPrompt="1"/>
          </p:nvPr>
        </p:nvSpPr>
        <p:spPr>
          <a:xfrm>
            <a:off x="11413144" y="690209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2" name="直線コネクタ 41"/>
          <p:cNvCxnSpPr/>
          <p:nvPr userDrawn="1"/>
        </p:nvCxnSpPr>
        <p:spPr>
          <a:xfrm>
            <a:off x="7270998" y="4783460"/>
            <a:ext cx="3816424" cy="216024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線コネクタ 45"/>
          <p:cNvCxnSpPr/>
          <p:nvPr userDrawn="1"/>
        </p:nvCxnSpPr>
        <p:spPr>
          <a:xfrm flipH="1">
            <a:off x="7270998" y="4783460"/>
            <a:ext cx="3816424" cy="216024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円/楕円 9"/>
          <p:cNvSpPr/>
          <p:nvPr userDrawn="1"/>
        </p:nvSpPr>
        <p:spPr>
          <a:xfrm>
            <a:off x="7379803" y="4064173"/>
            <a:ext cx="3599607" cy="3599607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98425" cmpd="thinThick">
            <a:noFill/>
          </a:ln>
          <a:effectLst>
            <a:innerShdw blurRad="1143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7523026" y="5288607"/>
            <a:ext cx="3312368" cy="1296144"/>
          </a:xfrm>
        </p:spPr>
        <p:txBody>
          <a:bodyPr anchor="ctr">
            <a:noAutofit/>
          </a:bodyPr>
          <a:lstStyle>
            <a:lvl1pPr algn="ctr">
              <a:lnSpc>
                <a:spcPts val="4500"/>
              </a:lnSpc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</a:t>
            </a:r>
            <a:br>
              <a:rPr lang="en-US" altLang="ja-JP" dirty="0"/>
            </a:br>
            <a:r>
              <a:rPr lang="en-US" altLang="ja-JP" dirty="0"/>
              <a:t>TEXT</a:t>
            </a:r>
          </a:p>
        </p:txBody>
      </p:sp>
      <p:sp>
        <p:nvSpPr>
          <p:cNvPr id="54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10331338" y="2263180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5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10331338" y="2839244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58" hasCustomPrompt="1"/>
          </p:nvPr>
        </p:nvSpPr>
        <p:spPr>
          <a:xfrm>
            <a:off x="12851618" y="3769169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7" name="テキスト プレースホルダー 11"/>
          <p:cNvSpPr>
            <a:spLocks noGrp="1"/>
          </p:cNvSpPr>
          <p:nvPr>
            <p:ph type="body" sz="quarter" idx="59" hasCustomPrompt="1"/>
          </p:nvPr>
        </p:nvSpPr>
        <p:spPr>
          <a:xfrm>
            <a:off x="12851618" y="4345233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8" name="テキスト プレースホルダー 11"/>
          <p:cNvSpPr>
            <a:spLocks noGrp="1"/>
          </p:cNvSpPr>
          <p:nvPr>
            <p:ph type="body" sz="quarter" idx="60" hasCustomPrompt="1"/>
          </p:nvPr>
        </p:nvSpPr>
        <p:spPr>
          <a:xfrm>
            <a:off x="12851618" y="6511652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59" name="テキスト プレースホルダー 11"/>
          <p:cNvSpPr>
            <a:spLocks noGrp="1"/>
          </p:cNvSpPr>
          <p:nvPr>
            <p:ph type="body" sz="quarter" idx="61" hasCustomPrompt="1"/>
          </p:nvPr>
        </p:nvSpPr>
        <p:spPr>
          <a:xfrm>
            <a:off x="12851618" y="7087716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0" name="テキスト プレースホルダー 11"/>
          <p:cNvSpPr>
            <a:spLocks noGrp="1"/>
          </p:cNvSpPr>
          <p:nvPr>
            <p:ph type="body" sz="quarter" idx="62" hasCustomPrompt="1"/>
          </p:nvPr>
        </p:nvSpPr>
        <p:spPr>
          <a:xfrm>
            <a:off x="646262" y="3769169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1" name="テキスト プレースホルダー 11"/>
          <p:cNvSpPr>
            <a:spLocks noGrp="1"/>
          </p:cNvSpPr>
          <p:nvPr>
            <p:ph type="body" sz="quarter" idx="63" hasCustomPrompt="1"/>
          </p:nvPr>
        </p:nvSpPr>
        <p:spPr>
          <a:xfrm>
            <a:off x="646262" y="4345233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2" name="テキスト プレースホルダー 11"/>
          <p:cNvSpPr>
            <a:spLocks noGrp="1"/>
          </p:cNvSpPr>
          <p:nvPr>
            <p:ph type="body" sz="quarter" idx="64" hasCustomPrompt="1"/>
          </p:nvPr>
        </p:nvSpPr>
        <p:spPr>
          <a:xfrm>
            <a:off x="646262" y="6067246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65" hasCustomPrompt="1"/>
          </p:nvPr>
        </p:nvSpPr>
        <p:spPr>
          <a:xfrm>
            <a:off x="646262" y="6643310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66" hasCustomPrompt="1"/>
          </p:nvPr>
        </p:nvSpPr>
        <p:spPr>
          <a:xfrm>
            <a:off x="3238550" y="8009157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5" name="テキスト プレースホルダー 11"/>
          <p:cNvSpPr>
            <a:spLocks noGrp="1"/>
          </p:cNvSpPr>
          <p:nvPr>
            <p:ph type="body" sz="quarter" idx="67" hasCustomPrompt="1"/>
          </p:nvPr>
        </p:nvSpPr>
        <p:spPr>
          <a:xfrm>
            <a:off x="3238550" y="8585221"/>
            <a:ext cx="4932548" cy="876454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67" name="直線コネクタ 66"/>
          <p:cNvCxnSpPr>
            <a:stCxn id="14" idx="6"/>
            <a:endCxn id="54" idx="1"/>
          </p:cNvCxnSpPr>
          <p:nvPr userDrawn="1"/>
        </p:nvCxnSpPr>
        <p:spPr>
          <a:xfrm flipV="1">
            <a:off x="9791278" y="2587005"/>
            <a:ext cx="540060" cy="450261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コネクタ 66"/>
          <p:cNvCxnSpPr>
            <a:stCxn id="37" idx="6"/>
            <a:endCxn id="56" idx="1"/>
          </p:cNvCxnSpPr>
          <p:nvPr userDrawn="1"/>
        </p:nvCxnSpPr>
        <p:spPr>
          <a:xfrm flipV="1">
            <a:off x="12347562" y="4092994"/>
            <a:ext cx="504056" cy="432840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線コネクタ 66"/>
          <p:cNvCxnSpPr>
            <a:stCxn id="30" idx="0"/>
            <a:endCxn id="60" idx="1"/>
          </p:cNvCxnSpPr>
          <p:nvPr userDrawn="1"/>
        </p:nvCxnSpPr>
        <p:spPr>
          <a:xfrm rot="16200000" flipH="1" flipV="1">
            <a:off x="3538778" y="990844"/>
            <a:ext cx="209634" cy="5994666"/>
          </a:xfrm>
          <a:prstGeom prst="bentConnector4">
            <a:avLst>
              <a:gd name="adj1" fmla="val -163519"/>
              <a:gd name="adj2" fmla="val 103813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線コネクタ 66"/>
          <p:cNvCxnSpPr>
            <a:stCxn id="39" idx="6"/>
            <a:endCxn id="58" idx="1"/>
          </p:cNvCxnSpPr>
          <p:nvPr userDrawn="1"/>
        </p:nvCxnSpPr>
        <p:spPr>
          <a:xfrm flipV="1">
            <a:off x="12347562" y="6835477"/>
            <a:ext cx="504056" cy="390657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66"/>
          <p:cNvCxnSpPr>
            <a:stCxn id="35" idx="0"/>
            <a:endCxn id="62" idx="1"/>
          </p:cNvCxnSpPr>
          <p:nvPr userDrawn="1"/>
        </p:nvCxnSpPr>
        <p:spPr>
          <a:xfrm rot="16200000" flipV="1">
            <a:off x="3547301" y="3490033"/>
            <a:ext cx="192589" cy="5994666"/>
          </a:xfrm>
          <a:prstGeom prst="bentConnector4">
            <a:avLst>
              <a:gd name="adj1" fmla="val 386841"/>
              <a:gd name="adj2" fmla="val 103813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線コネクタ 66"/>
          <p:cNvCxnSpPr>
            <a:stCxn id="16" idx="1"/>
            <a:endCxn id="64" idx="1"/>
          </p:cNvCxnSpPr>
          <p:nvPr userDrawn="1"/>
        </p:nvCxnSpPr>
        <p:spPr>
          <a:xfrm rot="16200000" flipH="1" flipV="1">
            <a:off x="5932808" y="5550108"/>
            <a:ext cx="88615" cy="5477131"/>
          </a:xfrm>
          <a:prstGeom prst="bentConnector4">
            <a:avLst>
              <a:gd name="adj1" fmla="val -292087"/>
              <a:gd name="adj2" fmla="val 104174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02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500"/>
                            </p:stCondLst>
                            <p:childTnLst>
                              <p:par>
                                <p:cTn id="93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2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75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25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4000"/>
                            </p:stCondLst>
                            <p:childTnLst>
                              <p:par>
                                <p:cTn id="1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4500"/>
                            </p:stCondLst>
                            <p:childTnLst>
                              <p:par>
                                <p:cTn id="125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525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750"/>
                            </p:stCondLst>
                            <p:childTnLst>
                              <p:par>
                                <p:cTn id="136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6500"/>
                            </p:stCondLst>
                            <p:childTnLst>
                              <p:par>
                                <p:cTn id="1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7000"/>
                            </p:stCondLst>
                            <p:childTnLst>
                              <p:par>
                                <p:cTn id="147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7750"/>
                            </p:stCondLst>
                            <p:childTnLst>
                              <p:par>
                                <p:cTn id="1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8250"/>
                            </p:stCondLst>
                            <p:childTnLst>
                              <p:par>
                                <p:cTn id="158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900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4" grpId="0" animBg="1"/>
      <p:bldP spid="15" grpId="0"/>
      <p:bldP spid="16" grpId="0" animBg="1"/>
      <p:bldP spid="18" grpId="0"/>
      <p:bldP spid="30" grpId="0" animBg="1"/>
      <p:bldP spid="31" grpId="0"/>
      <p:bldP spid="35" grpId="0" animBg="1"/>
      <p:bldP spid="36" grpId="0"/>
      <p:bldP spid="37" grpId="0" animBg="1"/>
      <p:bldP spid="38" grpId="0"/>
      <p:bldP spid="39" grpId="0" animBg="1"/>
      <p:bldP spid="40" grpId="0"/>
      <p:bldP spid="10" grpId="0" animBg="1"/>
      <p:bldP spid="1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5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 Column - No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2" name="環状矢印 11"/>
          <p:cNvSpPr/>
          <p:nvPr userDrawn="1"/>
        </p:nvSpPr>
        <p:spPr>
          <a:xfrm>
            <a:off x="6136157" y="2821692"/>
            <a:ext cx="5904656" cy="5904656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環状矢印 13"/>
          <p:cNvSpPr/>
          <p:nvPr userDrawn="1"/>
        </p:nvSpPr>
        <p:spPr>
          <a:xfrm rot="5400000">
            <a:off x="6190878" y="2748915"/>
            <a:ext cx="5904656" cy="5904656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2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環状矢印 14"/>
          <p:cNvSpPr/>
          <p:nvPr userDrawn="1"/>
        </p:nvSpPr>
        <p:spPr>
          <a:xfrm rot="10800000">
            <a:off x="6280966" y="2839244"/>
            <a:ext cx="5904656" cy="5904656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3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環状矢印 15"/>
          <p:cNvSpPr/>
          <p:nvPr userDrawn="1"/>
        </p:nvSpPr>
        <p:spPr>
          <a:xfrm rot="16200000">
            <a:off x="6190878" y="2911252"/>
            <a:ext cx="5904656" cy="5904656"/>
          </a:xfrm>
          <a:prstGeom prst="circularArrow">
            <a:avLst>
              <a:gd name="adj1" fmla="val 7904"/>
              <a:gd name="adj2" fmla="val 1116539"/>
              <a:gd name="adj3" fmla="val 15192833"/>
              <a:gd name="adj4" fmla="val 10800000"/>
              <a:gd name="adj5" fmla="val 11694"/>
            </a:avLst>
          </a:prstGeom>
          <a:solidFill>
            <a:srgbClr val="FFFFFF">
              <a:alpha val="4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テキスト プレースホルダー 11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006302" y="2713656"/>
            <a:ext cx="4991339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1006302" y="3361307"/>
            <a:ext cx="4991339" cy="1766581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正方形/長方形 8"/>
          <p:cNvSpPr/>
          <p:nvPr userDrawn="1"/>
        </p:nvSpPr>
        <p:spPr>
          <a:xfrm>
            <a:off x="862286" y="2532891"/>
            <a:ext cx="5256584" cy="2754625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直線コネクタ 66"/>
          <p:cNvCxnSpPr>
            <a:stCxn id="44" idx="1"/>
            <a:endCxn id="9" idx="3"/>
          </p:cNvCxnSpPr>
          <p:nvPr userDrawn="1"/>
        </p:nvCxnSpPr>
        <p:spPr>
          <a:xfrm rot="10800000">
            <a:off x="6118871" y="3910204"/>
            <a:ext cx="828091" cy="459210"/>
          </a:xfrm>
          <a:prstGeom prst="bentConnector3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テキスト プレースホルダー 11"/>
          <p:cNvSpPr>
            <a:spLocks noGrp="1"/>
          </p:cNvSpPr>
          <p:nvPr>
            <p:ph type="body" sz="quarter" idx="19" hasCustomPrompt="1"/>
          </p:nvPr>
        </p:nvSpPr>
        <p:spPr>
          <a:xfrm>
            <a:off x="12311558" y="2680038"/>
            <a:ext cx="4991339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12311558" y="3327689"/>
            <a:ext cx="4991339" cy="1766581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正方形/長方形 25"/>
          <p:cNvSpPr/>
          <p:nvPr userDrawn="1"/>
        </p:nvSpPr>
        <p:spPr>
          <a:xfrm>
            <a:off x="12167542" y="2499273"/>
            <a:ext cx="5256584" cy="2754625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直線コネクタ 66"/>
          <p:cNvCxnSpPr>
            <a:stCxn id="48" idx="3"/>
            <a:endCxn id="26" idx="1"/>
          </p:cNvCxnSpPr>
          <p:nvPr userDrawn="1"/>
        </p:nvCxnSpPr>
        <p:spPr>
          <a:xfrm flipV="1">
            <a:off x="11303446" y="3876586"/>
            <a:ext cx="864096" cy="456825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006301" y="6458072"/>
            <a:ext cx="4991339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006301" y="7105723"/>
            <a:ext cx="4991339" cy="1766581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正方形/長方形 31"/>
          <p:cNvSpPr/>
          <p:nvPr userDrawn="1"/>
        </p:nvSpPr>
        <p:spPr>
          <a:xfrm>
            <a:off x="862285" y="6277307"/>
            <a:ext cx="5256584" cy="2754625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直線コネクタ 66"/>
          <p:cNvCxnSpPr>
            <a:stCxn id="52" idx="1"/>
            <a:endCxn id="32" idx="3"/>
          </p:cNvCxnSpPr>
          <p:nvPr userDrawn="1"/>
        </p:nvCxnSpPr>
        <p:spPr>
          <a:xfrm rot="10800000" flipV="1">
            <a:off x="6118869" y="7393750"/>
            <a:ext cx="828092" cy="260870"/>
          </a:xfrm>
          <a:prstGeom prst="bentConnector3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311558" y="6458072"/>
            <a:ext cx="4991339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311558" y="7105723"/>
            <a:ext cx="4991339" cy="1766581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正方形/長方形 38"/>
          <p:cNvSpPr/>
          <p:nvPr userDrawn="1"/>
        </p:nvSpPr>
        <p:spPr>
          <a:xfrm>
            <a:off x="12167542" y="6277307"/>
            <a:ext cx="5256584" cy="2754625"/>
          </a:xfrm>
          <a:prstGeom prst="rect">
            <a:avLst/>
          </a:prstGeom>
          <a:solidFill>
            <a:srgbClr val="FFFFFF">
              <a:alpha val="10196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0" name="直線コネクタ 66"/>
          <p:cNvCxnSpPr>
            <a:stCxn id="51" idx="3"/>
            <a:endCxn id="39" idx="1"/>
          </p:cNvCxnSpPr>
          <p:nvPr userDrawn="1"/>
        </p:nvCxnSpPr>
        <p:spPr>
          <a:xfrm>
            <a:off x="11339451" y="7393750"/>
            <a:ext cx="828091" cy="260870"/>
          </a:xfrm>
          <a:prstGeom prst="bentConnector3">
            <a:avLst>
              <a:gd name="adj1" fmla="val 50000"/>
            </a:avLst>
          </a:prstGeom>
          <a:ln w="28575">
            <a:solidFill>
              <a:srgbClr val="FFFFFF">
                <a:alpha val="50196"/>
              </a:srgbClr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6946961" y="3955367"/>
            <a:ext cx="828093" cy="8280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8" name="図プレースホルダー 5"/>
          <p:cNvSpPr>
            <a:spLocks noGrp="1"/>
          </p:cNvSpPr>
          <p:nvPr>
            <p:ph type="pic" sz="quarter" idx="48" hasCustomPrompt="1"/>
          </p:nvPr>
        </p:nvSpPr>
        <p:spPr>
          <a:xfrm>
            <a:off x="10475353" y="3919364"/>
            <a:ext cx="828093" cy="8280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10511358" y="6979703"/>
            <a:ext cx="828093" cy="8280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2" name="図プレースホルダー 5"/>
          <p:cNvSpPr>
            <a:spLocks noGrp="1"/>
          </p:cNvSpPr>
          <p:nvPr>
            <p:ph type="pic" sz="quarter" idx="50" hasCustomPrompt="1"/>
          </p:nvPr>
        </p:nvSpPr>
        <p:spPr>
          <a:xfrm>
            <a:off x="6946961" y="6979703"/>
            <a:ext cx="828093" cy="8280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6" name="テキスト プレースホルダー 11"/>
          <p:cNvSpPr>
            <a:spLocks noGrp="1"/>
          </p:cNvSpPr>
          <p:nvPr>
            <p:ph type="body" sz="quarter" idx="33" hasCustomPrompt="1"/>
          </p:nvPr>
        </p:nvSpPr>
        <p:spPr>
          <a:xfrm>
            <a:off x="7523026" y="5288607"/>
            <a:ext cx="3312368" cy="1296144"/>
          </a:xfrm>
        </p:spPr>
        <p:txBody>
          <a:bodyPr anchor="ctr">
            <a:noAutofit/>
          </a:bodyPr>
          <a:lstStyle>
            <a:lvl1pPr algn="ctr">
              <a:lnSpc>
                <a:spcPts val="4500"/>
              </a:lnSpc>
              <a:defRPr sz="480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en-US" altLang="ja-JP" dirty="0"/>
              <a:t>TEXT</a:t>
            </a:r>
            <a:br>
              <a:rPr lang="en-US" altLang="ja-JP" dirty="0"/>
            </a:br>
            <a:r>
              <a:rPr lang="en-US" altLang="ja-JP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68617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75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2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250"/>
                            </p:stCondLst>
                            <p:childTnLst>
                              <p:par>
                                <p:cTn id="62" presetID="22" presetClass="entr" presetSubtype="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25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75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22" presetClass="entr" presetSubtype="2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500"/>
                            </p:stCondLst>
                            <p:childTnLst>
                              <p:par>
                                <p:cTn id="9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animBg="1"/>
      <p:bldP spid="14" grpId="0" animBg="1"/>
      <p:bldP spid="15" grpId="0" animBg="1"/>
      <p:bldP spid="16" grpId="0" animBg="1"/>
      <p:bldP spid="18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24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/>
      <p:bldP spid="30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animBg="1"/>
      <p:bldP spid="37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animBg="1"/>
      <p:bldP spid="44" grpId="0"/>
      <p:bldP spid="48" grpId="0"/>
      <p:bldP spid="51" grpId="0"/>
      <p:bldP spid="52" grpId="0"/>
      <p:bldP spid="5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5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98" y="2929141"/>
            <a:ext cx="12002616" cy="6751472"/>
          </a:xfrm>
          <a:prstGeom prst="rect">
            <a:avLst/>
          </a:prstGeom>
        </p:spPr>
      </p:pic>
      <p:pic>
        <p:nvPicPr>
          <p:cNvPr id="6" name="図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1110" y="4698754"/>
            <a:ext cx="730514" cy="730514"/>
          </a:xfrm>
          <a:prstGeom prst="rect">
            <a:avLst/>
          </a:prstGeom>
        </p:spPr>
      </p:pic>
      <p:grpSp>
        <p:nvGrpSpPr>
          <p:cNvPr id="12" name="グループ化 11"/>
          <p:cNvGrpSpPr/>
          <p:nvPr userDrawn="1"/>
        </p:nvGrpSpPr>
        <p:grpSpPr>
          <a:xfrm>
            <a:off x="1029022" y="3296755"/>
            <a:ext cx="2277393" cy="1301110"/>
            <a:chOff x="3409429" y="2695228"/>
            <a:chExt cx="2277393" cy="1301110"/>
          </a:xfrm>
        </p:grpSpPr>
        <p:sp>
          <p:nvSpPr>
            <p:cNvPr id="14" name="正方形/長方形 13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二等辺三角形 14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6" name="テキスト プレースホルダー 70"/>
          <p:cNvSpPr>
            <a:spLocks noGrp="1"/>
          </p:cNvSpPr>
          <p:nvPr>
            <p:ph type="body" sz="quarter" idx="54" hasCustomPrompt="1"/>
          </p:nvPr>
        </p:nvSpPr>
        <p:spPr>
          <a:xfrm>
            <a:off x="1146175" y="3512779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18" name="図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249" y="6857478"/>
            <a:ext cx="730514" cy="730514"/>
          </a:xfrm>
          <a:prstGeom prst="rect">
            <a:avLst/>
          </a:prstGeom>
        </p:spPr>
      </p:pic>
      <p:grpSp>
        <p:nvGrpSpPr>
          <p:cNvPr id="19" name="グループ化 18"/>
          <p:cNvGrpSpPr/>
          <p:nvPr userDrawn="1"/>
        </p:nvGrpSpPr>
        <p:grpSpPr>
          <a:xfrm>
            <a:off x="2574161" y="5455479"/>
            <a:ext cx="2277393" cy="1301110"/>
            <a:chOff x="3409429" y="2695228"/>
            <a:chExt cx="2277393" cy="1301110"/>
          </a:xfrm>
        </p:grpSpPr>
        <p:sp>
          <p:nvSpPr>
            <p:cNvPr id="20" name="正方形/長方形 19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二等辺三角形 20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2" name="テキスト プレースホルダー 70"/>
          <p:cNvSpPr>
            <a:spLocks noGrp="1"/>
          </p:cNvSpPr>
          <p:nvPr>
            <p:ph type="body" sz="quarter" idx="55" hasCustomPrompt="1"/>
          </p:nvPr>
        </p:nvSpPr>
        <p:spPr>
          <a:xfrm>
            <a:off x="2691314" y="5671503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23" name="図 2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6902" y="6198682"/>
            <a:ext cx="730514" cy="730514"/>
          </a:xfrm>
          <a:prstGeom prst="rect">
            <a:avLst/>
          </a:prstGeom>
        </p:spPr>
      </p:pic>
      <p:grpSp>
        <p:nvGrpSpPr>
          <p:cNvPr id="24" name="グループ化 23"/>
          <p:cNvGrpSpPr/>
          <p:nvPr userDrawn="1"/>
        </p:nvGrpSpPr>
        <p:grpSpPr>
          <a:xfrm>
            <a:off x="5614814" y="4796683"/>
            <a:ext cx="2277393" cy="1301110"/>
            <a:chOff x="3409429" y="2695228"/>
            <a:chExt cx="2277393" cy="1301110"/>
          </a:xfrm>
        </p:grpSpPr>
        <p:sp>
          <p:nvSpPr>
            <p:cNvPr id="25" name="正方形/長方形 24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二等辺三角形 25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7" name="テキスト プレースホルダー 70"/>
          <p:cNvSpPr>
            <a:spLocks noGrp="1"/>
          </p:cNvSpPr>
          <p:nvPr>
            <p:ph type="body" sz="quarter" idx="56" hasCustomPrompt="1"/>
          </p:nvPr>
        </p:nvSpPr>
        <p:spPr>
          <a:xfrm>
            <a:off x="5731967" y="5012707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28" name="図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6862" y="3953211"/>
            <a:ext cx="730514" cy="730514"/>
          </a:xfrm>
          <a:prstGeom prst="rect">
            <a:avLst/>
          </a:prstGeom>
        </p:spPr>
      </p:pic>
      <p:grpSp>
        <p:nvGrpSpPr>
          <p:cNvPr id="29" name="グループ化 28"/>
          <p:cNvGrpSpPr/>
          <p:nvPr userDrawn="1"/>
        </p:nvGrpSpPr>
        <p:grpSpPr>
          <a:xfrm>
            <a:off x="5254774" y="2551212"/>
            <a:ext cx="2277393" cy="1301110"/>
            <a:chOff x="3409429" y="2695228"/>
            <a:chExt cx="2277393" cy="1301110"/>
          </a:xfrm>
        </p:grpSpPr>
        <p:sp>
          <p:nvSpPr>
            <p:cNvPr id="30" name="正方形/長方形 29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二等辺三角形 30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2" name="テキスト プレースホルダー 70"/>
          <p:cNvSpPr>
            <a:spLocks noGrp="1"/>
          </p:cNvSpPr>
          <p:nvPr>
            <p:ph type="body" sz="quarter" idx="57" hasCustomPrompt="1"/>
          </p:nvPr>
        </p:nvSpPr>
        <p:spPr>
          <a:xfrm>
            <a:off x="5371927" y="2767236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33" name="図 3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2789" y="4419106"/>
            <a:ext cx="730514" cy="730514"/>
          </a:xfrm>
          <a:prstGeom prst="rect">
            <a:avLst/>
          </a:prstGeom>
        </p:spPr>
      </p:pic>
      <p:grpSp>
        <p:nvGrpSpPr>
          <p:cNvPr id="34" name="グループ化 33"/>
          <p:cNvGrpSpPr/>
          <p:nvPr userDrawn="1"/>
        </p:nvGrpSpPr>
        <p:grpSpPr>
          <a:xfrm>
            <a:off x="8400701" y="3017107"/>
            <a:ext cx="2277393" cy="1301110"/>
            <a:chOff x="3409429" y="2695228"/>
            <a:chExt cx="2277393" cy="1301110"/>
          </a:xfrm>
        </p:grpSpPr>
        <p:sp>
          <p:nvSpPr>
            <p:cNvPr id="35" name="正方形/長方形 34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二等辺三角形 35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7" name="テキスト プレースホルダー 70"/>
          <p:cNvSpPr>
            <a:spLocks noGrp="1"/>
          </p:cNvSpPr>
          <p:nvPr>
            <p:ph type="body" sz="quarter" idx="58" hasCustomPrompt="1"/>
          </p:nvPr>
        </p:nvSpPr>
        <p:spPr>
          <a:xfrm>
            <a:off x="8517854" y="3233131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pic>
        <p:nvPicPr>
          <p:cNvPr id="38" name="図 3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334" y="7233005"/>
            <a:ext cx="730514" cy="730514"/>
          </a:xfrm>
          <a:prstGeom prst="rect">
            <a:avLst/>
          </a:prstGeom>
        </p:spPr>
      </p:pic>
      <p:grpSp>
        <p:nvGrpSpPr>
          <p:cNvPr id="39" name="グループ化 38"/>
          <p:cNvGrpSpPr/>
          <p:nvPr userDrawn="1"/>
        </p:nvGrpSpPr>
        <p:grpSpPr>
          <a:xfrm>
            <a:off x="9503246" y="5831006"/>
            <a:ext cx="2277393" cy="1301110"/>
            <a:chOff x="3409429" y="2695228"/>
            <a:chExt cx="2277393" cy="1301110"/>
          </a:xfrm>
        </p:grpSpPr>
        <p:sp>
          <p:nvSpPr>
            <p:cNvPr id="40" name="正方形/長方形 39"/>
            <p:cNvSpPr/>
            <p:nvPr userDrawn="1"/>
          </p:nvSpPr>
          <p:spPr>
            <a:xfrm>
              <a:off x="3409429" y="2695228"/>
              <a:ext cx="2277393" cy="1008112"/>
            </a:xfrm>
            <a:prstGeom prst="rect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二等辺三角形 40"/>
            <p:cNvSpPr/>
            <p:nvPr userDrawn="1"/>
          </p:nvSpPr>
          <p:spPr>
            <a:xfrm rot="10800000">
              <a:off x="4382897" y="3703340"/>
              <a:ext cx="339878" cy="292998"/>
            </a:xfrm>
            <a:prstGeom prst="triangle">
              <a:avLst/>
            </a:prstGeom>
            <a:solidFill>
              <a:srgbClr val="FFFFFF">
                <a:alpha val="10196"/>
              </a:srgbClr>
            </a:solidFill>
            <a:ln w="98425" cmpd="thinThick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2" name="テキスト プレースホルダー 70"/>
          <p:cNvSpPr>
            <a:spLocks noGrp="1"/>
          </p:cNvSpPr>
          <p:nvPr>
            <p:ph type="body" sz="quarter" idx="59" hasCustomPrompt="1"/>
          </p:nvPr>
        </p:nvSpPr>
        <p:spPr>
          <a:xfrm>
            <a:off x="9620399" y="6047030"/>
            <a:ext cx="2016224" cy="812611"/>
          </a:xfrm>
        </p:spPr>
        <p:txBody>
          <a:bodyPr anchor="ctr">
            <a:normAutofit/>
          </a:bodyPr>
          <a:lstStyle>
            <a:lvl1pPr algn="ctr">
              <a:lnSpc>
                <a:spcPts val="2000"/>
              </a:lnSpc>
              <a:defRPr sz="4000"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163399" y="3991372"/>
            <a:ext cx="5118716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2163399" y="4639444"/>
            <a:ext cx="5118716" cy="3024336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31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000"/>
                            </p:stCondLst>
                            <p:childTnLst>
                              <p:par>
                                <p:cTn id="46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500"/>
                            </p:stCondLst>
                            <p:childTnLst>
                              <p:par>
                                <p:cTn id="69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500"/>
                            </p:stCondLst>
                            <p:childTnLst>
                              <p:par>
                                <p:cTn id="97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2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allAtOnce">
        <p:tmplLst>
          <p:tmpl lvl="1">
            <p:tnLst>
              <p:par>
                <p:cTn presetID="2" presetClass="entr" presetSubtype="1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pic>
        <p:nvPicPr>
          <p:cNvPr id="4" name="図 3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390" y="1673614"/>
            <a:ext cx="14617624" cy="8222414"/>
          </a:xfrm>
          <a:prstGeom prst="rect">
            <a:avLst/>
          </a:prstGeom>
        </p:spPr>
      </p:pic>
      <p:sp>
        <p:nvSpPr>
          <p:cNvPr id="8" name="グラフ プレースホルダー 7"/>
          <p:cNvSpPr>
            <a:spLocks noGrp="1"/>
          </p:cNvSpPr>
          <p:nvPr>
            <p:ph type="chart" sz="quarter" idx="19" hasCustomPrompt="1"/>
          </p:nvPr>
        </p:nvSpPr>
        <p:spPr>
          <a:xfrm>
            <a:off x="2518470" y="2839244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5" name="グラフ プレースホルダー 7"/>
          <p:cNvSpPr>
            <a:spLocks noGrp="1"/>
          </p:cNvSpPr>
          <p:nvPr>
            <p:ph type="chart" sz="quarter" idx="20" hasCustomPrompt="1"/>
          </p:nvPr>
        </p:nvSpPr>
        <p:spPr>
          <a:xfrm>
            <a:off x="4030638" y="6079604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6" name="グラフ プレースホルダー 7"/>
          <p:cNvSpPr>
            <a:spLocks noGrp="1"/>
          </p:cNvSpPr>
          <p:nvPr>
            <p:ph type="chart" sz="quarter" idx="21" hasCustomPrompt="1"/>
          </p:nvPr>
        </p:nvSpPr>
        <p:spPr>
          <a:xfrm>
            <a:off x="7703046" y="5143500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7" name="グラフ プレースホルダー 7"/>
          <p:cNvSpPr>
            <a:spLocks noGrp="1"/>
          </p:cNvSpPr>
          <p:nvPr>
            <p:ph type="chart" sz="quarter" idx="22" hasCustomPrompt="1"/>
          </p:nvPr>
        </p:nvSpPr>
        <p:spPr>
          <a:xfrm>
            <a:off x="8026400" y="2407196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8" name="グラフ プレースホルダー 7"/>
          <p:cNvSpPr>
            <a:spLocks noGrp="1"/>
          </p:cNvSpPr>
          <p:nvPr>
            <p:ph type="chart" sz="quarter" idx="23" hasCustomPrompt="1"/>
          </p:nvPr>
        </p:nvSpPr>
        <p:spPr>
          <a:xfrm>
            <a:off x="11591478" y="2839244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  <p:sp>
        <p:nvSpPr>
          <p:cNvPr id="49" name="グラフ プレースホルダー 7"/>
          <p:cNvSpPr>
            <a:spLocks noGrp="1"/>
          </p:cNvSpPr>
          <p:nvPr>
            <p:ph type="chart" sz="quarter" idx="24" hasCustomPrompt="1"/>
          </p:nvPr>
        </p:nvSpPr>
        <p:spPr>
          <a:xfrm>
            <a:off x="13391678" y="5935588"/>
            <a:ext cx="2232025" cy="22320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</p:txBody>
      </p:sp>
    </p:spTree>
    <p:extLst>
      <p:ext uri="{BB962C8B-B14F-4D97-AF65-F5344CB8AC3E}">
        <p14:creationId xmlns:p14="http://schemas.microsoft.com/office/powerpoint/2010/main" val="249862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75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25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/>
      <p:bldP spid="45" grpId="0"/>
      <p:bldP spid="46" grpId="0"/>
      <p:bldP spid="47" grpId="0"/>
      <p:bldP spid="48" grpId="0"/>
      <p:bldP spid="49" grpId="0"/>
    </p:bld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- No Anim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287222" y="2839244"/>
            <a:ext cx="79911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9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287222" y="3487316"/>
            <a:ext cx="7991103" cy="201622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0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9289007" y="6079604"/>
            <a:ext cx="79911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9289007" y="6727676"/>
            <a:ext cx="7991103" cy="2016224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2549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pic>
        <p:nvPicPr>
          <p:cNvPr id="9" name="図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519"/>
          <a:stretch/>
        </p:blipFill>
        <p:spPr>
          <a:xfrm>
            <a:off x="10511358" y="4495428"/>
            <a:ext cx="5520709" cy="5092476"/>
          </a:xfrm>
          <a:prstGeom prst="rect">
            <a:avLst/>
          </a:prstGeom>
          <a:effectLst/>
        </p:spPr>
      </p:pic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142413" y="2335188"/>
            <a:ext cx="8135912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142413" y="2983260"/>
            <a:ext cx="8135912" cy="1440160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8" name="図プレースホルダー 7"/>
          <p:cNvSpPr>
            <a:spLocks noGrp="1"/>
          </p:cNvSpPr>
          <p:nvPr>
            <p:ph type="pic" sz="quarter" idx="19" hasCustomPrompt="1"/>
          </p:nvPr>
        </p:nvSpPr>
        <p:spPr>
          <a:xfrm>
            <a:off x="10865016" y="5935588"/>
            <a:ext cx="4813392" cy="3652316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20" hasCustomPrompt="1"/>
          </p:nvPr>
        </p:nvSpPr>
        <p:spPr>
          <a:xfrm>
            <a:off x="862013" y="2335188"/>
            <a:ext cx="8064500" cy="7129487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0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/>
      <p:bldP spid="6" grpId="0" build="p"/>
    </p:bld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862286" y="7375748"/>
            <a:ext cx="16489832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862286" y="8023820"/>
            <a:ext cx="16489832" cy="1440160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" name="グラフ プレースホルダー 5"/>
          <p:cNvSpPr>
            <a:spLocks noGrp="1"/>
          </p:cNvSpPr>
          <p:nvPr>
            <p:ph type="chart" sz="quarter" idx="20" hasCustomPrompt="1"/>
          </p:nvPr>
        </p:nvSpPr>
        <p:spPr>
          <a:xfrm>
            <a:off x="862013" y="2335189"/>
            <a:ext cx="16490106" cy="4896543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Graph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38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" grpId="0" build="p"/>
    </p:bld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Graph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テキスト プレースホルダー 7"/>
          <p:cNvSpPr>
            <a:spLocks noGrp="1"/>
          </p:cNvSpPr>
          <p:nvPr>
            <p:ph type="body" sz="quarter" idx="30" hasCustomPrompt="1"/>
          </p:nvPr>
        </p:nvSpPr>
        <p:spPr>
          <a:xfrm>
            <a:off x="3022526" y="2443340"/>
            <a:ext cx="3276224" cy="3276224"/>
          </a:xfrm>
          <a:prstGeom prst="ellipse">
            <a:avLst/>
          </a:prstGeom>
          <a:solidFill>
            <a:srgbClr val="000000">
              <a:alpha val="30000"/>
            </a:srgbClr>
          </a:solidFill>
          <a:ln w="114300" cmpd="thinThick">
            <a:noFill/>
          </a:ln>
        </p:spPr>
        <p:txBody>
          <a:bodyPr wrap="none" anchor="ctr">
            <a:normAutofit/>
          </a:bodyPr>
          <a:lstStyle>
            <a:lvl1pPr algn="ctr">
              <a:defRPr sz="4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8" name="テキスト プレースホルダー 7"/>
          <p:cNvSpPr>
            <a:spLocks noGrp="1"/>
          </p:cNvSpPr>
          <p:nvPr>
            <p:ph type="body" sz="quarter" idx="29" hasCustomPrompt="1"/>
          </p:nvPr>
        </p:nvSpPr>
        <p:spPr>
          <a:xfrm>
            <a:off x="3238550" y="5107636"/>
            <a:ext cx="3780280" cy="3780280"/>
          </a:xfrm>
          <a:prstGeom prst="ellipse">
            <a:avLst/>
          </a:prstGeom>
          <a:solidFill>
            <a:schemeClr val="accent1">
              <a:alpha val="50000"/>
            </a:schemeClr>
          </a:solidFill>
          <a:ln w="114300" cmpd="thinThick">
            <a:noFill/>
          </a:ln>
        </p:spPr>
        <p:txBody>
          <a:bodyPr wrap="none" anchor="ctr">
            <a:normAutofit/>
          </a:bodyPr>
          <a:lstStyle>
            <a:lvl1pPr algn="ctr">
              <a:defRPr sz="4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0" name="テキスト プレースホルダー 7"/>
          <p:cNvSpPr>
            <a:spLocks noGrp="1"/>
          </p:cNvSpPr>
          <p:nvPr>
            <p:ph type="body" sz="quarter" idx="31" hasCustomPrompt="1"/>
          </p:nvPr>
        </p:nvSpPr>
        <p:spPr>
          <a:xfrm>
            <a:off x="1438350" y="4423420"/>
            <a:ext cx="2484136" cy="2484136"/>
          </a:xfrm>
          <a:prstGeom prst="ellipse">
            <a:avLst/>
          </a:prstGeom>
          <a:solidFill>
            <a:srgbClr val="FFFFFF">
              <a:alpha val="40000"/>
            </a:srgbClr>
          </a:solidFill>
          <a:ln w="114300" cmpd="thinThick">
            <a:noFill/>
          </a:ln>
        </p:spPr>
        <p:txBody>
          <a:bodyPr wrap="none" anchor="ctr">
            <a:normAutofit/>
          </a:bodyPr>
          <a:lstStyle>
            <a:lvl1pPr algn="ctr">
              <a:defRPr sz="36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4750718" y="5791572"/>
            <a:ext cx="792088" cy="792088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4318670" y="3091412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3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2374454" y="4771303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4" name="テキスト プレースホルダー 7"/>
          <p:cNvSpPr>
            <a:spLocks noGrp="1"/>
          </p:cNvSpPr>
          <p:nvPr>
            <p:ph type="body" sz="quarter" idx="48" hasCustomPrompt="1"/>
          </p:nvPr>
        </p:nvSpPr>
        <p:spPr>
          <a:xfrm>
            <a:off x="12095534" y="2551212"/>
            <a:ext cx="1764056" cy="176405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2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テキスト プレースホルダー 7"/>
          <p:cNvSpPr>
            <a:spLocks noGrp="1"/>
          </p:cNvSpPr>
          <p:nvPr>
            <p:ph type="body" sz="quarter" idx="49" hasCustomPrompt="1"/>
          </p:nvPr>
        </p:nvSpPr>
        <p:spPr>
          <a:xfrm>
            <a:off x="14111758" y="6151612"/>
            <a:ext cx="1764056" cy="176405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2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6" name="テキスト プレースホルダー 7"/>
          <p:cNvSpPr>
            <a:spLocks noGrp="1"/>
          </p:cNvSpPr>
          <p:nvPr>
            <p:ph type="body" sz="quarter" idx="50" hasCustomPrompt="1"/>
          </p:nvPr>
        </p:nvSpPr>
        <p:spPr>
          <a:xfrm>
            <a:off x="12095534" y="7447756"/>
            <a:ext cx="1764056" cy="176405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24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8" name="テキスト プレースホルダー 7"/>
          <p:cNvSpPr>
            <a:spLocks noGrp="1"/>
          </p:cNvSpPr>
          <p:nvPr>
            <p:ph type="body" sz="quarter" idx="51" hasCustomPrompt="1"/>
          </p:nvPr>
        </p:nvSpPr>
        <p:spPr>
          <a:xfrm>
            <a:off x="14399790" y="3055268"/>
            <a:ext cx="2628152" cy="2628152"/>
          </a:xfrm>
          <a:prstGeom prst="ellipse">
            <a:avLst/>
          </a:prstGeom>
          <a:blipFill>
            <a:blip r:embed="rId2"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>
            <a:normAutofit/>
          </a:bodyPr>
          <a:lstStyle>
            <a:lvl1pPr algn="ctr">
              <a:defRPr sz="3200"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cxnSp>
        <p:nvCxnSpPr>
          <p:cNvPr id="30" name="直線コネクタ 29"/>
          <p:cNvCxnSpPr>
            <a:stCxn id="15" idx="0"/>
          </p:cNvCxnSpPr>
          <p:nvPr userDrawn="1"/>
        </p:nvCxnSpPr>
        <p:spPr>
          <a:xfrm flipV="1">
            <a:off x="9107995" y="3991372"/>
            <a:ext cx="3059547" cy="2124376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コネクタ 30"/>
          <p:cNvCxnSpPr>
            <a:stCxn id="8" idx="2"/>
          </p:cNvCxnSpPr>
          <p:nvPr userDrawn="1"/>
        </p:nvCxnSpPr>
        <p:spPr>
          <a:xfrm flipV="1">
            <a:off x="9107995" y="4783460"/>
            <a:ext cx="5291795" cy="1332288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線コネクタ 33"/>
          <p:cNvCxnSpPr>
            <a:stCxn id="8" idx="2"/>
          </p:cNvCxnSpPr>
          <p:nvPr userDrawn="1"/>
        </p:nvCxnSpPr>
        <p:spPr>
          <a:xfrm>
            <a:off x="9107995" y="6115748"/>
            <a:ext cx="5003763" cy="755944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線コネクタ 37"/>
          <p:cNvCxnSpPr>
            <a:stCxn id="15" idx="0"/>
          </p:cNvCxnSpPr>
          <p:nvPr userDrawn="1"/>
        </p:nvCxnSpPr>
        <p:spPr>
          <a:xfrm>
            <a:off x="9107995" y="6115748"/>
            <a:ext cx="3059547" cy="1836064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図プレースホルダー 5"/>
          <p:cNvSpPr>
            <a:spLocks noGrp="1"/>
          </p:cNvSpPr>
          <p:nvPr>
            <p:ph type="pic" sz="quarter" idx="52" hasCustomPrompt="1"/>
          </p:nvPr>
        </p:nvSpPr>
        <p:spPr>
          <a:xfrm>
            <a:off x="12725744" y="2677366"/>
            <a:ext cx="521918" cy="521918"/>
          </a:xfrm>
        </p:spPr>
        <p:txBody>
          <a:bodyPr wrap="none">
            <a:noAutofit/>
          </a:bodyPr>
          <a:lstStyle>
            <a:lvl1pPr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4" name="図プレースホルダー 5"/>
          <p:cNvSpPr>
            <a:spLocks noGrp="1"/>
          </p:cNvSpPr>
          <p:nvPr>
            <p:ph type="pic" sz="quarter" idx="53" hasCustomPrompt="1"/>
          </p:nvPr>
        </p:nvSpPr>
        <p:spPr>
          <a:xfrm>
            <a:off x="14741968" y="6277766"/>
            <a:ext cx="521918" cy="521918"/>
          </a:xfrm>
        </p:spPr>
        <p:txBody>
          <a:bodyPr wrap="none">
            <a:noAutofit/>
          </a:bodyPr>
          <a:lstStyle>
            <a:lvl1pPr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5" name="図プレースホルダー 5"/>
          <p:cNvSpPr>
            <a:spLocks noGrp="1"/>
          </p:cNvSpPr>
          <p:nvPr>
            <p:ph type="pic" sz="quarter" idx="54" hasCustomPrompt="1"/>
          </p:nvPr>
        </p:nvSpPr>
        <p:spPr>
          <a:xfrm>
            <a:off x="12725744" y="7573910"/>
            <a:ext cx="521918" cy="521918"/>
          </a:xfrm>
        </p:spPr>
        <p:txBody>
          <a:bodyPr wrap="none">
            <a:noAutofit/>
          </a:bodyPr>
          <a:lstStyle>
            <a:lvl1pPr>
              <a:defRPr sz="9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49" name="図プレースホルダー 5"/>
          <p:cNvSpPr>
            <a:spLocks noGrp="1"/>
          </p:cNvSpPr>
          <p:nvPr>
            <p:ph type="pic" sz="quarter" idx="56" hasCustomPrompt="1"/>
          </p:nvPr>
        </p:nvSpPr>
        <p:spPr>
          <a:xfrm>
            <a:off x="15407902" y="3456157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4" name="テキスト プレースホルダー 3"/>
          <p:cNvSpPr>
            <a:spLocks noGrp="1"/>
          </p:cNvSpPr>
          <p:nvPr>
            <p:ph type="body" sz="quarter" idx="11" hasCustomPrompt="1"/>
          </p:nvPr>
        </p:nvSpPr>
        <p:spPr>
          <a:xfrm>
            <a:off x="6406902" y="3199284"/>
            <a:ext cx="5400600" cy="5400600"/>
          </a:xfrm>
          <a:prstGeom prst="ellipse">
            <a:avLst/>
          </a:prstGeom>
          <a:blipFill dpi="0" rotWithShape="1">
            <a:blip r:embed="rId3"/>
            <a:srcRect/>
            <a:tile tx="0" ty="0" sx="100000" sy="100000" flip="none" algn="tl"/>
          </a:blipFill>
          <a:effectLst>
            <a:innerShdw blurRad="114300">
              <a:prstClr val="black"/>
            </a:innerShdw>
          </a:effectLst>
        </p:spPr>
        <p:txBody>
          <a:bodyPr wrap="none" anchor="ctr">
            <a:normAutofit/>
          </a:bodyPr>
          <a:lstStyle>
            <a:lvl1pPr algn="ctr">
              <a:defRPr sz="7200" baseline="0">
                <a:solidFill>
                  <a:schemeClr val="tx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 </a:t>
            </a:r>
            <a:endParaRPr lang="ja-JP" altLang="en-US" dirty="0"/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19" hasCustomPrompt="1"/>
          </p:nvPr>
        </p:nvSpPr>
        <p:spPr>
          <a:xfrm>
            <a:off x="6587715" y="5201348"/>
            <a:ext cx="5040560" cy="914400"/>
          </a:xfrm>
        </p:spPr>
        <p:txBody>
          <a:bodyPr anchor="ctr">
            <a:noAutofit/>
          </a:bodyPr>
          <a:lstStyle>
            <a:lvl1pPr algn="ctr">
              <a:defRPr sz="8000">
                <a:latin typeface="+mj-lt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15" name="テキスト プレースホルダー 7"/>
          <p:cNvSpPr>
            <a:spLocks noGrp="1"/>
          </p:cNvSpPr>
          <p:nvPr>
            <p:ph type="body" sz="quarter" idx="20" hasCustomPrompt="1"/>
          </p:nvPr>
        </p:nvSpPr>
        <p:spPr>
          <a:xfrm>
            <a:off x="6731731" y="6115748"/>
            <a:ext cx="4752528" cy="936104"/>
          </a:xfrm>
        </p:spPr>
        <p:txBody>
          <a:bodyPr anchor="t">
            <a:noAutofit/>
          </a:bodyPr>
          <a:lstStyle>
            <a:lvl1pPr algn="ctr">
              <a:defRPr sz="2400">
                <a:latin typeface="+mn-lt"/>
                <a:ea typeface="+mn-ea"/>
              </a:defRPr>
            </a:lvl1pPr>
          </a:lstStyle>
          <a:p>
            <a:pPr lvl="0"/>
            <a:r>
              <a:rPr lang="en-US" dirty="0"/>
              <a:t>Text Here</a:t>
            </a:r>
          </a:p>
        </p:txBody>
      </p:sp>
      <p:sp>
        <p:nvSpPr>
          <p:cNvPr id="48" name="図プレースホルダー 5"/>
          <p:cNvSpPr>
            <a:spLocks noGrp="1"/>
          </p:cNvSpPr>
          <p:nvPr>
            <p:ph type="pic" sz="quarter" idx="55" hasCustomPrompt="1"/>
          </p:nvPr>
        </p:nvSpPr>
        <p:spPr>
          <a:xfrm>
            <a:off x="8567142" y="3919364"/>
            <a:ext cx="1152128" cy="1152128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105247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25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75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/>
      <p:bldP spid="23" grpId="0"/>
      <p:bldP spid="24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/>
      <p:bldP spid="44" grpId="0"/>
      <p:bldP spid="45" grpId="0"/>
      <p:bldP spid="49" grpId="0"/>
      <p:bldP spid="54" grpId="0" animBg="1">
        <p:tmplLst>
          <p:tmpl>
            <p:tnLst>
              <p:par>
                <p:cTn presetID="53" presetClass="entr" presetSubtype="16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8" grpId="0"/>
    </p:bld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73103" y="3302000"/>
            <a:ext cx="13727509" cy="358619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11999"/>
              </a:lnSpc>
              <a:defRPr sz="14999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85802" y="7019632"/>
            <a:ext cx="13714810" cy="6130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4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Author or subtitle here</a:t>
            </a:r>
            <a:endParaRPr 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260404" y="7511114"/>
            <a:ext cx="13714810" cy="37991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358230" y="6888192"/>
            <a:ext cx="13714810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3570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- 4 Column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438350" y="2623220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678709" y="3055268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78709" y="3703340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80494" y="6439644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80494" y="7087716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16" name="図プレースホルダー 8"/>
          <p:cNvSpPr>
            <a:spLocks noGrp="1"/>
          </p:cNvSpPr>
          <p:nvPr>
            <p:ph type="pic" sz="quarter" idx="19" hasCustomPrompt="1"/>
          </p:nvPr>
        </p:nvSpPr>
        <p:spPr>
          <a:xfrm>
            <a:off x="1438350" y="6223620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8" name="図プレースホルダー 8"/>
          <p:cNvSpPr>
            <a:spLocks noGrp="1"/>
          </p:cNvSpPr>
          <p:nvPr>
            <p:ph type="pic" sz="quarter" idx="20" hasCustomPrompt="1"/>
          </p:nvPr>
        </p:nvSpPr>
        <p:spPr>
          <a:xfrm>
            <a:off x="9647262" y="2623219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885041" y="3055267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885041" y="3703339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886826" y="6439643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886826" y="7087715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>
            <a:off x="9647262" y="6223619"/>
            <a:ext cx="2808312" cy="2808313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78820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6" grpId="0" animBg="1"/>
      <p:bldP spid="18" grpId="0" animBg="1"/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4" grpId="0" animBg="1"/>
    </p:bld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571603" y="6203398"/>
            <a:ext cx="13702673" cy="174596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6599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</a:lstStyle>
          <a:p>
            <a:r>
              <a:rPr lang="en-US" dirty="0"/>
              <a:t>Subtitle Here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559466" y="7911791"/>
            <a:ext cx="13714810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4571603" y="7829045"/>
            <a:ext cx="13714810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36021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- Singl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132017" y="3614057"/>
            <a:ext cx="15746633" cy="278674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799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</a:lstStyle>
          <a:p>
            <a:r>
              <a:rPr lang="en-US" dirty="0"/>
              <a:t>Text here</a:t>
            </a:r>
          </a:p>
        </p:txBody>
      </p:sp>
      <p:sp>
        <p:nvSpPr>
          <p:cNvPr id="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132017" y="6110512"/>
            <a:ext cx="13714810" cy="101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999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670787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- 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132017" y="2148114"/>
            <a:ext cx="15746633" cy="493485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14999"/>
              </a:lnSpc>
              <a:defRPr sz="1799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</a:lstStyle>
          <a:p>
            <a:r>
              <a:rPr lang="en-US" dirty="0"/>
              <a:t>Text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132017" y="6792683"/>
            <a:ext cx="13714810" cy="101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999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89371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pact - Sepa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 userDrawn="1"/>
        </p:nvSpPr>
        <p:spPr>
          <a:xfrm>
            <a:off x="10507431" y="0"/>
            <a:ext cx="7778982" cy="10287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90261" y="580571"/>
            <a:ext cx="9897884" cy="92310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2999"/>
              </a:lnSpc>
              <a:defRPr sz="1599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</a:lstStyle>
          <a:p>
            <a:r>
              <a:rPr lang="en-US" dirty="0"/>
              <a:t>TEXt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0768664" y="580571"/>
            <a:ext cx="7024305" cy="92310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4000"/>
              </a:lnSpc>
              <a:buNone/>
              <a:defRPr sz="5999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Text here</a:t>
            </a:r>
          </a:p>
          <a:p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3427193650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2114749" y="9721516"/>
            <a:ext cx="6171664" cy="5476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4171970" y="0"/>
            <a:ext cx="4114443" cy="161353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33" y="908365"/>
            <a:ext cx="17645383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484633" y="902369"/>
            <a:ext cx="6480921" cy="14735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7106468" y="2635625"/>
            <a:ext cx="11023547" cy="577530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81291706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448558" y="9636372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4" name="山形 3"/>
          <p:cNvSpPr/>
          <p:nvPr userDrawn="1"/>
        </p:nvSpPr>
        <p:spPr>
          <a:xfrm>
            <a:off x="1006302" y="5503540"/>
            <a:ext cx="4104456" cy="432048"/>
          </a:xfrm>
          <a:prstGeom prst="chevron">
            <a:avLst/>
          </a:prstGeom>
          <a:solidFill>
            <a:srgbClr val="404040">
              <a:alpha val="51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山形 9"/>
          <p:cNvSpPr/>
          <p:nvPr userDrawn="1"/>
        </p:nvSpPr>
        <p:spPr>
          <a:xfrm>
            <a:off x="5060990" y="5503540"/>
            <a:ext cx="4104456" cy="432048"/>
          </a:xfrm>
          <a:prstGeom prst="chevron">
            <a:avLst/>
          </a:prstGeom>
          <a:solidFill>
            <a:srgbClr val="404040">
              <a:alpha val="7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 userDrawn="1"/>
        </p:nvSpPr>
        <p:spPr>
          <a:xfrm>
            <a:off x="9120966" y="5503540"/>
            <a:ext cx="4104456" cy="432048"/>
          </a:xfrm>
          <a:prstGeom prst="chevron">
            <a:avLst/>
          </a:prstGeom>
          <a:solidFill>
            <a:srgbClr val="404040">
              <a:alpha val="83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山形 12"/>
          <p:cNvSpPr/>
          <p:nvPr userDrawn="1"/>
        </p:nvSpPr>
        <p:spPr>
          <a:xfrm>
            <a:off x="13175654" y="5503540"/>
            <a:ext cx="4104456" cy="432048"/>
          </a:xfrm>
          <a:prstGeom prst="chevron">
            <a:avLst/>
          </a:prstGeom>
          <a:solidFill>
            <a:srgbClr val="404040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11699490" y="6583660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12563586" y="6727676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2563586" y="7303740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8819170" y="2767236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9683266" y="2911252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683266" y="3487316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5"/>
          <p:cNvSpPr>
            <a:spLocks noGrp="1"/>
          </p:cNvSpPr>
          <p:nvPr>
            <p:ph type="pic" sz="quarter" idx="52" hasCustomPrompt="1"/>
          </p:nvPr>
        </p:nvSpPr>
        <p:spPr>
          <a:xfrm>
            <a:off x="4246662" y="6583660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5110758" y="6727676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5110758" y="7303740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図プレースホルダー 5"/>
          <p:cNvSpPr>
            <a:spLocks noGrp="1"/>
          </p:cNvSpPr>
          <p:nvPr>
            <p:ph type="pic" sz="quarter" idx="55" hasCustomPrompt="1"/>
          </p:nvPr>
        </p:nvSpPr>
        <p:spPr>
          <a:xfrm>
            <a:off x="2050418" y="2767236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2914514" y="2911252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914514" y="3487316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" name="カギ線コネクタ 6"/>
          <p:cNvCxnSpPr>
            <a:stCxn id="4" idx="0"/>
            <a:endCxn id="43" idx="1"/>
          </p:cNvCxnSpPr>
          <p:nvPr userDrawn="1"/>
        </p:nvCxnSpPr>
        <p:spPr>
          <a:xfrm rot="16200000" flipV="1">
            <a:off x="1293878" y="3846900"/>
            <a:ext cx="2305169" cy="1008112"/>
          </a:xfrm>
          <a:prstGeom prst="bentConnector4">
            <a:avLst>
              <a:gd name="adj1" fmla="val 11875"/>
              <a:gd name="adj2" fmla="val 215533"/>
            </a:avLst>
          </a:prstGeom>
          <a:ln w="28575">
            <a:solidFill>
              <a:srgbClr val="404040"/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カギ線コネクタ 29"/>
          <p:cNvCxnSpPr>
            <a:stCxn id="12" idx="0"/>
            <a:endCxn id="48" idx="1"/>
          </p:cNvCxnSpPr>
          <p:nvPr userDrawn="1"/>
        </p:nvCxnSpPr>
        <p:spPr>
          <a:xfrm rot="16200000" flipV="1">
            <a:off x="8735814" y="3174172"/>
            <a:ext cx="2308904" cy="2349832"/>
          </a:xfrm>
          <a:prstGeom prst="bentConnector4">
            <a:avLst>
              <a:gd name="adj1" fmla="val 12600"/>
              <a:gd name="adj2" fmla="val 109728"/>
            </a:avLst>
          </a:prstGeom>
          <a:ln w="28575">
            <a:solidFill>
              <a:srgbClr val="404040"/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stCxn id="10" idx="2"/>
            <a:endCxn id="50" idx="1"/>
          </p:cNvCxnSpPr>
          <p:nvPr userDrawn="1"/>
        </p:nvCxnSpPr>
        <p:spPr>
          <a:xfrm rot="5400000">
            <a:off x="5052423" y="5062011"/>
            <a:ext cx="1079207" cy="2826360"/>
          </a:xfrm>
          <a:prstGeom prst="bentConnector4">
            <a:avLst>
              <a:gd name="adj1" fmla="val 43501"/>
              <a:gd name="adj2" fmla="val 108088"/>
            </a:avLst>
          </a:prstGeom>
          <a:ln w="28575">
            <a:solidFill>
              <a:srgbClr val="404040"/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カギ線コネクタ 36"/>
          <p:cNvCxnSpPr>
            <a:stCxn id="13" idx="2"/>
            <a:endCxn id="52" idx="1"/>
          </p:cNvCxnSpPr>
          <p:nvPr userDrawn="1"/>
        </p:nvCxnSpPr>
        <p:spPr>
          <a:xfrm rot="5400000">
            <a:off x="12818167" y="4713091"/>
            <a:ext cx="1079207" cy="3524200"/>
          </a:xfrm>
          <a:prstGeom prst="bentConnector4">
            <a:avLst>
              <a:gd name="adj1" fmla="val 43501"/>
              <a:gd name="adj2" fmla="val 106487"/>
            </a:avLst>
          </a:prstGeom>
          <a:ln w="28575">
            <a:solidFill>
              <a:srgbClr val="404040"/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42"/>
          <p:cNvSpPr/>
          <p:nvPr userDrawn="1"/>
        </p:nvSpPr>
        <p:spPr>
          <a:xfrm>
            <a:off x="1942406" y="3054355"/>
            <a:ext cx="288032" cy="288032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8715350" y="3054355"/>
            <a:ext cx="283840" cy="28056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4178846" y="6874514"/>
            <a:ext cx="283840" cy="28056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11595670" y="6874514"/>
            <a:ext cx="283840" cy="28056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1BD8FF2-BC66-4518-8BBD-83AC23D04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254" y="51045"/>
            <a:ext cx="15771813" cy="1989137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829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25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/>
      <p:bldP spid="10" grpId="0" animBg="1"/>
      <p:bldP spid="12" grpId="0" animBg="1"/>
      <p:bldP spid="13" grpId="0" animBg="1"/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2114749" y="9721516"/>
            <a:ext cx="6171664" cy="5476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4171970" y="0"/>
            <a:ext cx="4114443" cy="1613532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33" y="908365"/>
            <a:ext cx="17645383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1D8247A5-E604-4AB0-9735-AE1EBAEDA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1813" cy="1989137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75934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3103646" y="9752012"/>
            <a:ext cx="5256584" cy="432047"/>
          </a:xfrm>
        </p:spPr>
        <p:txBody>
          <a:bodyPr/>
          <a:lstStyle>
            <a:lvl1pPr algn="ctr">
              <a:defRPr/>
            </a:lvl1pPr>
          </a:lstStyle>
          <a:p>
            <a:pPr algn="r"/>
            <a:fld id="{387164BF-D67A-46C0-81D2-5BAF67C00C80}" type="slidenum">
              <a:rPr lang="en-US" smtClean="0"/>
              <a:pPr algn="r"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円/楕円 7"/>
          <p:cNvSpPr/>
          <p:nvPr userDrawn="1"/>
        </p:nvSpPr>
        <p:spPr>
          <a:xfrm>
            <a:off x="7738257" y="2983260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rgbClr val="FF6600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8638357" y="3883360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円/楕円 9"/>
          <p:cNvSpPr/>
          <p:nvPr userDrawn="1"/>
        </p:nvSpPr>
        <p:spPr>
          <a:xfrm>
            <a:off x="5831780" y="593558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rgbClr val="FF6600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6802946" y="683568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" name="円/楕円 13"/>
          <p:cNvSpPr/>
          <p:nvPr userDrawn="1"/>
        </p:nvSpPr>
        <p:spPr>
          <a:xfrm>
            <a:off x="9503246" y="593558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rgbClr val="FF6600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10403346" y="683568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087422" y="2335188"/>
            <a:ext cx="4320480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087422" y="2983260"/>
            <a:ext cx="4320480" cy="187137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3103646" y="6209806"/>
            <a:ext cx="4320480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103646" y="6857878"/>
            <a:ext cx="4320480" cy="187137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06302" y="4928307"/>
            <a:ext cx="4320480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06302" y="5576379"/>
            <a:ext cx="4320480" cy="187137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>
            <a:off x="718270" y="5575548"/>
            <a:ext cx="4608512" cy="0"/>
          </a:xfrm>
          <a:prstGeom prst="line">
            <a:avLst/>
          </a:prstGeom>
          <a:ln w="28575">
            <a:solidFill>
              <a:schemeClr val="bg2">
                <a:lumMod val="10000"/>
                <a:alpha val="50196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stCxn id="10" idx="1"/>
          </p:cNvCxnSpPr>
          <p:nvPr userDrawn="1"/>
        </p:nvCxnSpPr>
        <p:spPr>
          <a:xfrm flipH="1" flipV="1">
            <a:off x="5255716" y="5575548"/>
            <a:ext cx="987332" cy="771308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 userDrawn="1"/>
        </p:nvCxnSpPr>
        <p:spPr>
          <a:xfrm flipH="1">
            <a:off x="11087422" y="2974993"/>
            <a:ext cx="4868548" cy="4929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>
            <a:stCxn id="8" idx="7"/>
          </p:cNvCxnSpPr>
          <p:nvPr userDrawn="1"/>
        </p:nvCxnSpPr>
        <p:spPr>
          <a:xfrm flipV="1">
            <a:off x="10135301" y="2988189"/>
            <a:ext cx="952121" cy="406339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cxnSpLocks/>
          </p:cNvCxnSpPr>
          <p:nvPr userDrawn="1"/>
        </p:nvCxnSpPr>
        <p:spPr>
          <a:xfrm flipV="1">
            <a:off x="12311558" y="6920085"/>
            <a:ext cx="792088" cy="475612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 userDrawn="1"/>
        </p:nvCxnSpPr>
        <p:spPr>
          <a:xfrm flipH="1">
            <a:off x="13103646" y="6920085"/>
            <a:ext cx="4752527" cy="0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4411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0" grpId="0" animBg="1"/>
      <p:bldP spid="12" grpId="0"/>
      <p:bldP spid="14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cial Ne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9" name="円/楕円 28"/>
          <p:cNvSpPr/>
          <p:nvPr userDrawn="1"/>
        </p:nvSpPr>
        <p:spPr>
          <a:xfrm>
            <a:off x="12699850" y="2235181"/>
            <a:ext cx="2124236" cy="212423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13230909" y="2861120"/>
            <a:ext cx="1062118" cy="1062118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円/楕円 35"/>
          <p:cNvSpPr/>
          <p:nvPr userDrawn="1"/>
        </p:nvSpPr>
        <p:spPr>
          <a:xfrm>
            <a:off x="11545856" y="5760796"/>
            <a:ext cx="1845822" cy="184582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12023526" y="6225026"/>
            <a:ext cx="922911" cy="922911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円/楕円 50"/>
          <p:cNvSpPr/>
          <p:nvPr userDrawn="1"/>
        </p:nvSpPr>
        <p:spPr>
          <a:xfrm>
            <a:off x="4524445" y="2479204"/>
            <a:ext cx="1448866" cy="144886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図プレースホルダー 5"/>
          <p:cNvSpPr>
            <a:spLocks noGrp="1"/>
          </p:cNvSpPr>
          <p:nvPr>
            <p:ph type="pic" sz="quarter" idx="43" hasCustomPrompt="1"/>
          </p:nvPr>
        </p:nvSpPr>
        <p:spPr>
          <a:xfrm>
            <a:off x="4878081" y="2839244"/>
            <a:ext cx="741593" cy="7415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3" name="円/楕円 52"/>
          <p:cNvSpPr/>
          <p:nvPr userDrawn="1"/>
        </p:nvSpPr>
        <p:spPr>
          <a:xfrm>
            <a:off x="1025653" y="3198424"/>
            <a:ext cx="2592288" cy="259228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図プレースホルダー 5"/>
          <p:cNvSpPr>
            <a:spLocks noGrp="1"/>
          </p:cNvSpPr>
          <p:nvPr>
            <p:ph type="pic" sz="quarter" idx="44" hasCustomPrompt="1"/>
          </p:nvPr>
        </p:nvSpPr>
        <p:spPr>
          <a:xfrm>
            <a:off x="1689963" y="3739344"/>
            <a:ext cx="1296144" cy="1296144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円/楕円 54"/>
          <p:cNvSpPr/>
          <p:nvPr userDrawn="1"/>
        </p:nvSpPr>
        <p:spPr>
          <a:xfrm>
            <a:off x="5063606" y="619428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5389328" y="650031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9" name="円/楕円 58"/>
          <p:cNvSpPr/>
          <p:nvPr userDrawn="1"/>
        </p:nvSpPr>
        <p:spPr>
          <a:xfrm>
            <a:off x="15190555" y="4295134"/>
            <a:ext cx="1495578" cy="149557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15584381" y="4604896"/>
            <a:ext cx="768254" cy="768254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2230438" y="7879804"/>
            <a:ext cx="13789532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230438" y="8527876"/>
            <a:ext cx="13789532" cy="936104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1" name="直線コネクタ 20"/>
          <p:cNvCxnSpPr>
            <a:endCxn id="4" idx="1"/>
          </p:cNvCxnSpPr>
          <p:nvPr userDrawn="1"/>
        </p:nvCxnSpPr>
        <p:spPr>
          <a:xfrm>
            <a:off x="5938850" y="3631332"/>
            <a:ext cx="3132348" cy="1378609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 userDrawn="1"/>
        </p:nvSpPr>
        <p:spPr>
          <a:xfrm>
            <a:off x="9071198" y="4855468"/>
            <a:ext cx="288032" cy="308945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直線コネクタ 45"/>
          <p:cNvCxnSpPr>
            <a:cxnSpLocks/>
            <a:stCxn id="53" idx="6"/>
          </p:cNvCxnSpPr>
          <p:nvPr userDrawn="1"/>
        </p:nvCxnSpPr>
        <p:spPr>
          <a:xfrm>
            <a:off x="3617941" y="4494568"/>
            <a:ext cx="4407219" cy="596404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>
            <a:endCxn id="4" idx="1"/>
          </p:cNvCxnSpPr>
          <p:nvPr userDrawn="1"/>
        </p:nvCxnSpPr>
        <p:spPr>
          <a:xfrm flipV="1">
            <a:off x="6323746" y="5009941"/>
            <a:ext cx="2747452" cy="150171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>
            <a:cxnSpLocks/>
          </p:cNvCxnSpPr>
          <p:nvPr userDrawn="1"/>
        </p:nvCxnSpPr>
        <p:spPr>
          <a:xfrm flipH="1">
            <a:off x="9359230" y="3699239"/>
            <a:ext cx="3340620" cy="1310702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/>
          <p:cNvCxnSpPr>
            <a:cxnSpLocks/>
          </p:cNvCxnSpPr>
          <p:nvPr userDrawn="1"/>
        </p:nvCxnSpPr>
        <p:spPr>
          <a:xfrm flipH="1">
            <a:off x="9359231" y="5009944"/>
            <a:ext cx="5760639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 userDrawn="1"/>
        </p:nvCxnSpPr>
        <p:spPr>
          <a:xfrm flipH="1" flipV="1">
            <a:off x="9359232" y="5009940"/>
            <a:ext cx="2304254" cy="1184344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プレースホルダー 18"/>
          <p:cNvSpPr>
            <a:spLocks noGrp="1"/>
          </p:cNvSpPr>
          <p:nvPr>
            <p:ph type="body" sz="quarter" idx="21" hasCustomPrompt="1"/>
          </p:nvPr>
        </p:nvSpPr>
        <p:spPr>
          <a:xfrm>
            <a:off x="7571136" y="2332612"/>
            <a:ext cx="3156246" cy="529948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069705" y="2958548"/>
            <a:ext cx="2145415" cy="3841136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287916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1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33" grpId="0"/>
      <p:bldP spid="36" grpId="0" animBg="1"/>
      <p:bldP spid="39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9" grpId="0" animBg="1"/>
      <p:bldP spid="60" grpId="0"/>
      <p:bldP spid="6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2114749" y="9721516"/>
            <a:ext cx="6171664" cy="5476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4171970" y="0"/>
            <a:ext cx="4114443" cy="1613532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33" y="908365"/>
            <a:ext cx="17645383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1D8247A5-E604-4AB0-9735-AE1EBAEDA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1813" cy="1989137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147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- 4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150318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375748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5" name="図プレースホルダー 8"/>
          <p:cNvSpPr>
            <a:spLocks noGrp="1"/>
          </p:cNvSpPr>
          <p:nvPr>
            <p:ph type="pic" sz="quarter" idx="19" hasCustomPrompt="1"/>
          </p:nvPr>
        </p:nvSpPr>
        <p:spPr>
          <a:xfrm>
            <a:off x="5326782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20" hasCustomPrompt="1"/>
          </p:nvPr>
        </p:nvSpPr>
        <p:spPr>
          <a:xfrm>
            <a:off x="5110758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5110758" y="7375748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図プレースホルダー 8"/>
          <p:cNvSpPr>
            <a:spLocks noGrp="1"/>
          </p:cNvSpPr>
          <p:nvPr>
            <p:ph type="pic" sz="quarter" idx="22" hasCustomPrompt="1"/>
          </p:nvPr>
        </p:nvSpPr>
        <p:spPr>
          <a:xfrm>
            <a:off x="9503246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9287222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9287222" y="7375748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図プレースホルダー 8"/>
          <p:cNvSpPr>
            <a:spLocks noGrp="1"/>
          </p:cNvSpPr>
          <p:nvPr>
            <p:ph type="pic" sz="quarter" idx="25" hasCustomPrompt="1"/>
          </p:nvPr>
        </p:nvSpPr>
        <p:spPr>
          <a:xfrm>
            <a:off x="13679710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26" hasCustomPrompt="1"/>
          </p:nvPr>
        </p:nvSpPr>
        <p:spPr>
          <a:xfrm>
            <a:off x="13463686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27" hasCustomPrompt="1"/>
          </p:nvPr>
        </p:nvSpPr>
        <p:spPr>
          <a:xfrm>
            <a:off x="13463686" y="7375748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395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animBg="1"/>
      <p:bldP spid="26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8" grpId="0" animBg="1"/>
      <p:bldP spid="2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2114749" y="9721516"/>
            <a:ext cx="6171664" cy="5476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4171970" y="0"/>
            <a:ext cx="4114443" cy="1613532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33" y="908365"/>
            <a:ext cx="17645383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-309255" y="4894170"/>
            <a:ext cx="6790175" cy="928687"/>
          </a:xfrm>
          <a:prstGeom prst="rect">
            <a:avLst/>
          </a:prstGeom>
        </p:spPr>
        <p:txBody>
          <a:bodyPr/>
          <a:lstStyle>
            <a:lvl1pPr algn="r">
              <a:defRPr sz="7999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-1" y="5876924"/>
            <a:ext cx="5686823" cy="13067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7106468" y="2635625"/>
            <a:ext cx="11023547" cy="577530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573762416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Column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2114749" y="9721516"/>
            <a:ext cx="6171664" cy="5476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4171970" y="0"/>
            <a:ext cx="4114443" cy="1613532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33" y="908365"/>
            <a:ext cx="17645383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927020" y="2430380"/>
            <a:ext cx="5978507" cy="5980546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+mn-lt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26078" y="2430380"/>
            <a:ext cx="235987" cy="598054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7106468" y="2430381"/>
            <a:ext cx="11023547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7106468" y="3119718"/>
            <a:ext cx="11023547" cy="529120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7131276" y="3012141"/>
            <a:ext cx="10998739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67895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orizontal 2 Columns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2114749" y="9721516"/>
            <a:ext cx="6171664" cy="5476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4171970" y="0"/>
            <a:ext cx="4114443" cy="1613532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33" y="908365"/>
            <a:ext cx="17645383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927020" y="2430380"/>
            <a:ext cx="5978507" cy="5980546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726078" y="2430380"/>
            <a:ext cx="235987" cy="598054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7106468" y="2430381"/>
            <a:ext cx="11023547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Caption1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7106468" y="3119717"/>
            <a:ext cx="11023547" cy="2101166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7131276" y="3012141"/>
            <a:ext cx="10998739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8"/>
          <p:cNvSpPr>
            <a:spLocks noGrp="1"/>
          </p:cNvSpPr>
          <p:nvPr>
            <p:ph type="body" sz="quarter" idx="15" hasCustomPrompt="1"/>
          </p:nvPr>
        </p:nvSpPr>
        <p:spPr>
          <a:xfrm>
            <a:off x="7106468" y="5478617"/>
            <a:ext cx="11023547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Caption2 Here</a:t>
            </a:r>
            <a:endParaRPr lang="ja-JP" altLang="en-US" dirty="0"/>
          </a:p>
        </p:txBody>
      </p:sp>
      <p:sp>
        <p:nvSpPr>
          <p:cNvPr id="16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7106468" y="6167953"/>
            <a:ext cx="11023547" cy="2101166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7" name="直線コネクタ 16"/>
          <p:cNvCxnSpPr/>
          <p:nvPr userDrawn="1"/>
        </p:nvCxnSpPr>
        <p:spPr>
          <a:xfrm>
            <a:off x="7131276" y="6060377"/>
            <a:ext cx="10998739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387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Columns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2114749" y="9721516"/>
            <a:ext cx="6171664" cy="5476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4171970" y="0"/>
            <a:ext cx="4114443" cy="1613532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33" y="908365"/>
            <a:ext cx="17645383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986138" y="2094204"/>
            <a:ext cx="3794315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838979" y="2094204"/>
            <a:ext cx="179984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838981" y="5994877"/>
            <a:ext cx="3941473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831884" y="6681700"/>
            <a:ext cx="3948569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838981" y="6583152"/>
            <a:ext cx="3941473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図プレースホルダー 8"/>
          <p:cNvSpPr>
            <a:spLocks noGrp="1"/>
          </p:cNvSpPr>
          <p:nvPr>
            <p:ph type="pic" sz="quarter" idx="15" hasCustomPrompt="1"/>
          </p:nvPr>
        </p:nvSpPr>
        <p:spPr>
          <a:xfrm>
            <a:off x="5239522" y="2094204"/>
            <a:ext cx="3794315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19" name="正方形/長方形 18"/>
          <p:cNvSpPr/>
          <p:nvPr userDrawn="1"/>
        </p:nvSpPr>
        <p:spPr>
          <a:xfrm>
            <a:off x="5092363" y="2094204"/>
            <a:ext cx="179984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5092365" y="5994877"/>
            <a:ext cx="3941473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5085268" y="6681700"/>
            <a:ext cx="3948569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5092365" y="6583152"/>
            <a:ext cx="3941473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9499254" y="2094204"/>
            <a:ext cx="3794315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9352096" y="2094204"/>
            <a:ext cx="179984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25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9352097" y="5994877"/>
            <a:ext cx="3941473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9345000" y="6681700"/>
            <a:ext cx="3948569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9352097" y="6583152"/>
            <a:ext cx="3941473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図プレースホルダー 8"/>
          <p:cNvSpPr>
            <a:spLocks noGrp="1"/>
          </p:cNvSpPr>
          <p:nvPr>
            <p:ph type="pic" sz="quarter" idx="21" hasCustomPrompt="1"/>
          </p:nvPr>
        </p:nvSpPr>
        <p:spPr>
          <a:xfrm>
            <a:off x="13752638" y="2094204"/>
            <a:ext cx="3794315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29" name="正方形/長方形 28"/>
          <p:cNvSpPr/>
          <p:nvPr userDrawn="1"/>
        </p:nvSpPr>
        <p:spPr>
          <a:xfrm>
            <a:off x="13605479" y="2094204"/>
            <a:ext cx="179984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30" name="テキスト プレースホルダー 8"/>
          <p:cNvSpPr>
            <a:spLocks noGrp="1"/>
          </p:cNvSpPr>
          <p:nvPr>
            <p:ph type="body" sz="quarter" idx="22" hasCustomPrompt="1"/>
          </p:nvPr>
        </p:nvSpPr>
        <p:spPr>
          <a:xfrm>
            <a:off x="13605481" y="5994877"/>
            <a:ext cx="3941473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31" name="テキスト プレースホルダー 8"/>
          <p:cNvSpPr>
            <a:spLocks noGrp="1"/>
          </p:cNvSpPr>
          <p:nvPr>
            <p:ph type="body" sz="quarter" idx="23" hasCustomPrompt="1"/>
          </p:nvPr>
        </p:nvSpPr>
        <p:spPr>
          <a:xfrm>
            <a:off x="13598384" y="6681700"/>
            <a:ext cx="3948569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32" name="直線コネクタ 31"/>
          <p:cNvCxnSpPr/>
          <p:nvPr userDrawn="1"/>
        </p:nvCxnSpPr>
        <p:spPr>
          <a:xfrm>
            <a:off x="13605481" y="6583152"/>
            <a:ext cx="3941473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82661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2114749" y="9721516"/>
            <a:ext cx="6171664" cy="5476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4171970" y="0"/>
            <a:ext cx="4114443" cy="1613532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33" y="908365"/>
            <a:ext cx="17645383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610198" y="2094204"/>
            <a:ext cx="3794315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11" name="正方形/長方形 10"/>
          <p:cNvSpPr/>
          <p:nvPr userDrawn="1"/>
        </p:nvSpPr>
        <p:spPr>
          <a:xfrm>
            <a:off x="1463039" y="2094204"/>
            <a:ext cx="179984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463040" y="5994877"/>
            <a:ext cx="3941473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1455944" y="6681700"/>
            <a:ext cx="3948569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1463040" y="6583152"/>
            <a:ext cx="3941473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図プレースホルダー 8"/>
          <p:cNvSpPr>
            <a:spLocks noGrp="1"/>
          </p:cNvSpPr>
          <p:nvPr>
            <p:ph type="pic" sz="quarter" idx="15" hasCustomPrompt="1"/>
          </p:nvPr>
        </p:nvSpPr>
        <p:spPr>
          <a:xfrm>
            <a:off x="7285859" y="2094204"/>
            <a:ext cx="3794315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19" name="正方形/長方形 18"/>
          <p:cNvSpPr/>
          <p:nvPr userDrawn="1"/>
        </p:nvSpPr>
        <p:spPr>
          <a:xfrm>
            <a:off x="7138700" y="2094204"/>
            <a:ext cx="179984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7138701" y="5994877"/>
            <a:ext cx="3941473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7131604" y="6681700"/>
            <a:ext cx="3948569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7138701" y="6583152"/>
            <a:ext cx="3941473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12968614" y="2094204"/>
            <a:ext cx="3794315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24" name="正方形/長方形 23"/>
          <p:cNvSpPr/>
          <p:nvPr userDrawn="1"/>
        </p:nvSpPr>
        <p:spPr>
          <a:xfrm>
            <a:off x="12821455" y="2094204"/>
            <a:ext cx="179984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25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12821457" y="5994877"/>
            <a:ext cx="3941473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12814360" y="6681700"/>
            <a:ext cx="3948569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12821457" y="6583152"/>
            <a:ext cx="3941473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3404240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2114749" y="9721516"/>
            <a:ext cx="6171664" cy="5476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4171970" y="0"/>
            <a:ext cx="4114443" cy="1613532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33" y="908365"/>
            <a:ext cx="17645383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911545" y="2105048"/>
            <a:ext cx="5036824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904449" y="2791871"/>
            <a:ext cx="5045892" cy="63231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11545" y="2693323"/>
            <a:ext cx="5036824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6587206" y="2105048"/>
            <a:ext cx="5036824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6580109" y="2791871"/>
            <a:ext cx="5045892" cy="63231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6587206" y="2693323"/>
            <a:ext cx="5036824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69962" y="2105048"/>
            <a:ext cx="5036824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62865" y="2791871"/>
            <a:ext cx="5045892" cy="63231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12269962" y="2693323"/>
            <a:ext cx="5036824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0959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2114749" y="9721516"/>
            <a:ext cx="6171664" cy="5476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4171970" y="0"/>
            <a:ext cx="4114443" cy="1613532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33" y="908365"/>
            <a:ext cx="17645383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911545" y="2105048"/>
            <a:ext cx="7426597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904449" y="2791871"/>
            <a:ext cx="7439968" cy="63231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11545" y="2693323"/>
            <a:ext cx="7426597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9133175" y="2105048"/>
            <a:ext cx="7426597" cy="635549"/>
          </a:xfrm>
          <a:prstGeom prst="rect">
            <a:avLst/>
          </a:prstGeom>
        </p:spPr>
        <p:txBody>
          <a:bodyPr anchor="b"/>
          <a:lstStyle>
            <a:lvl1pPr marL="0" marR="0" indent="0" algn="l" defTabSz="13714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marL="0" marR="0" lvl="0" indent="0" algn="l" defTabSz="13714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9126078" y="2791871"/>
            <a:ext cx="7439968" cy="63231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9133175" y="2693323"/>
            <a:ext cx="7426597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733609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2114749" y="9721516"/>
            <a:ext cx="6171664" cy="5476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4171970" y="0"/>
            <a:ext cx="4114443" cy="1613532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33" y="908365"/>
            <a:ext cx="17645383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463039" y="5994877"/>
            <a:ext cx="6892974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1455943" y="6681699"/>
            <a:ext cx="6905384" cy="253449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1463039" y="6583152"/>
            <a:ext cx="6892974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9684668" y="5994877"/>
            <a:ext cx="6892974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9677572" y="6681699"/>
            <a:ext cx="6905384" cy="253449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9684668" y="6583152"/>
            <a:ext cx="6892974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610198" y="2094204"/>
            <a:ext cx="6745815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16:9</a:t>
            </a:r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463039" y="2094204"/>
            <a:ext cx="179984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17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9824731" y="2095656"/>
            <a:ext cx="6745815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16:9</a:t>
            </a:r>
          </a:p>
        </p:txBody>
      </p:sp>
      <p:sp>
        <p:nvSpPr>
          <p:cNvPr id="18" name="正方形/長方形 17"/>
          <p:cNvSpPr/>
          <p:nvPr userDrawn="1"/>
        </p:nvSpPr>
        <p:spPr>
          <a:xfrm>
            <a:off x="9677572" y="2095656"/>
            <a:ext cx="179984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43294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2114749" y="9721516"/>
            <a:ext cx="6171664" cy="5476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4171970" y="0"/>
            <a:ext cx="4114443" cy="1613532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33" y="908365"/>
            <a:ext cx="17645383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61676"/>
            <a:ext cx="18288065" cy="4572413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322835"/>
            <a:ext cx="6480920" cy="635549"/>
          </a:xfrm>
          <a:prstGeom prst="rect">
            <a:avLst/>
          </a:prstGeom>
        </p:spPr>
        <p:txBody>
          <a:bodyPr anchor="b"/>
          <a:lstStyle>
            <a:lvl1pPr algn="r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6617941" y="6322835"/>
            <a:ext cx="11087952" cy="306790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28" name="正方形/長方形 27"/>
          <p:cNvSpPr/>
          <p:nvPr userDrawn="1"/>
        </p:nvSpPr>
        <p:spPr>
          <a:xfrm>
            <a:off x="-2" y="6958383"/>
            <a:ext cx="6480921" cy="14735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4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659154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 -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2114749" y="9721516"/>
            <a:ext cx="6171664" cy="5476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4171970" y="0"/>
            <a:ext cx="4114443" cy="1613532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33" y="908365"/>
            <a:ext cx="17645383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463040" y="5994877"/>
            <a:ext cx="3941473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1455944" y="6681700"/>
            <a:ext cx="3948569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1463040" y="6583152"/>
            <a:ext cx="3941473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7138701" y="5994877"/>
            <a:ext cx="3941473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7131604" y="6681700"/>
            <a:ext cx="3948569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 userDrawn="1"/>
        </p:nvCxnSpPr>
        <p:spPr>
          <a:xfrm>
            <a:off x="7138701" y="6583152"/>
            <a:ext cx="3941473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12821457" y="5994877"/>
            <a:ext cx="3941473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12814360" y="6681700"/>
            <a:ext cx="3948569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7" name="直線コネクタ 26"/>
          <p:cNvCxnSpPr/>
          <p:nvPr userDrawn="1"/>
        </p:nvCxnSpPr>
        <p:spPr>
          <a:xfrm>
            <a:off x="12821457" y="6583152"/>
            <a:ext cx="3941473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グラフ プレースホルダー 6"/>
          <p:cNvSpPr>
            <a:spLocks noGrp="1"/>
          </p:cNvSpPr>
          <p:nvPr>
            <p:ph type="chart" sz="quarter" idx="21" hasCustomPrompt="1"/>
          </p:nvPr>
        </p:nvSpPr>
        <p:spPr>
          <a:xfrm>
            <a:off x="1463548" y="1927449"/>
            <a:ext cx="3965005" cy="396534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Graph Here</a:t>
            </a:r>
          </a:p>
        </p:txBody>
      </p:sp>
      <p:sp>
        <p:nvSpPr>
          <p:cNvPr id="28" name="グラフ プレースホルダー 6"/>
          <p:cNvSpPr>
            <a:spLocks noGrp="1"/>
          </p:cNvSpPr>
          <p:nvPr>
            <p:ph type="chart" sz="quarter" idx="22" hasCustomPrompt="1"/>
          </p:nvPr>
        </p:nvSpPr>
        <p:spPr>
          <a:xfrm>
            <a:off x="7115169" y="1927449"/>
            <a:ext cx="3965005" cy="3965348"/>
          </a:xfrm>
          <a:prstGeom prst="rect">
            <a:avLst/>
          </a:prstGeom>
        </p:spPr>
        <p:txBody>
          <a:bodyPr/>
          <a:lstStyle>
            <a:lvl1pPr marL="0" marR="0" indent="0" algn="l" defTabSz="13714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Graph Here</a:t>
            </a:r>
          </a:p>
          <a:p>
            <a:endParaRPr lang="en-US" dirty="0"/>
          </a:p>
        </p:txBody>
      </p:sp>
      <p:sp>
        <p:nvSpPr>
          <p:cNvPr id="29" name="グラフ プレースホルダー 6"/>
          <p:cNvSpPr>
            <a:spLocks noGrp="1"/>
          </p:cNvSpPr>
          <p:nvPr>
            <p:ph type="chart" sz="quarter" idx="23" hasCustomPrompt="1"/>
          </p:nvPr>
        </p:nvSpPr>
        <p:spPr>
          <a:xfrm>
            <a:off x="12821457" y="1924689"/>
            <a:ext cx="3965005" cy="3965348"/>
          </a:xfrm>
          <a:prstGeom prst="rect">
            <a:avLst/>
          </a:prstGeom>
        </p:spPr>
        <p:txBody>
          <a:bodyPr/>
          <a:lstStyle>
            <a:lvl1pPr marL="0" marR="0" indent="0" algn="l" defTabSz="13714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Graph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7513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mages - 4 Columns - Ta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150318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375747"/>
            <a:ext cx="3960440" cy="2088233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テキスト プレースホルダー 7"/>
          <p:cNvSpPr>
            <a:spLocks noGrp="1"/>
          </p:cNvSpPr>
          <p:nvPr>
            <p:ph type="body" sz="quarter" idx="28" hasCustomPrompt="1"/>
          </p:nvPr>
        </p:nvSpPr>
        <p:spPr>
          <a:xfrm>
            <a:off x="790278" y="2335187"/>
            <a:ext cx="1152128" cy="1152128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36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>
            <a:off x="5326782" y="2767236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37" name="テキスト プレースホルダー 11"/>
          <p:cNvSpPr>
            <a:spLocks noGrp="1"/>
          </p:cNvSpPr>
          <p:nvPr>
            <p:ph type="body" sz="quarter" idx="30" hasCustomPrompt="1"/>
          </p:nvPr>
        </p:nvSpPr>
        <p:spPr>
          <a:xfrm>
            <a:off x="5110758" y="6727677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8" name="テキスト プレースホルダー 11"/>
          <p:cNvSpPr>
            <a:spLocks noGrp="1"/>
          </p:cNvSpPr>
          <p:nvPr>
            <p:ph type="body" sz="quarter" idx="31" hasCustomPrompt="1"/>
          </p:nvPr>
        </p:nvSpPr>
        <p:spPr>
          <a:xfrm>
            <a:off x="5110758" y="7375748"/>
            <a:ext cx="3960440" cy="2088233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9" name="テキスト プレースホルダー 7"/>
          <p:cNvSpPr>
            <a:spLocks noGrp="1"/>
          </p:cNvSpPr>
          <p:nvPr>
            <p:ph type="body" sz="quarter" idx="32" hasCustomPrompt="1"/>
          </p:nvPr>
        </p:nvSpPr>
        <p:spPr>
          <a:xfrm>
            <a:off x="4966742" y="2335188"/>
            <a:ext cx="1152128" cy="1152128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0" name="図プレースホルダー 8"/>
          <p:cNvSpPr>
            <a:spLocks noGrp="1"/>
          </p:cNvSpPr>
          <p:nvPr>
            <p:ph type="pic" sz="quarter" idx="33" hasCustomPrompt="1"/>
          </p:nvPr>
        </p:nvSpPr>
        <p:spPr>
          <a:xfrm>
            <a:off x="9503246" y="2767234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1" name="テキスト プレースホルダー 11"/>
          <p:cNvSpPr>
            <a:spLocks noGrp="1"/>
          </p:cNvSpPr>
          <p:nvPr>
            <p:ph type="body" sz="quarter" idx="34" hasCustomPrompt="1"/>
          </p:nvPr>
        </p:nvSpPr>
        <p:spPr>
          <a:xfrm>
            <a:off x="9287222" y="6727675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2" name="テキスト プレースホルダー 11"/>
          <p:cNvSpPr>
            <a:spLocks noGrp="1"/>
          </p:cNvSpPr>
          <p:nvPr>
            <p:ph type="body" sz="quarter" idx="35" hasCustomPrompt="1"/>
          </p:nvPr>
        </p:nvSpPr>
        <p:spPr>
          <a:xfrm>
            <a:off x="9287222" y="7375746"/>
            <a:ext cx="3960440" cy="2088233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3" name="テキスト プレースホルダー 7"/>
          <p:cNvSpPr>
            <a:spLocks noGrp="1"/>
          </p:cNvSpPr>
          <p:nvPr>
            <p:ph type="body" sz="quarter" idx="36" hasCustomPrompt="1"/>
          </p:nvPr>
        </p:nvSpPr>
        <p:spPr>
          <a:xfrm>
            <a:off x="9143206" y="2335186"/>
            <a:ext cx="1152128" cy="1152128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44" name="図プレースホルダー 8"/>
          <p:cNvSpPr>
            <a:spLocks noGrp="1"/>
          </p:cNvSpPr>
          <p:nvPr>
            <p:ph type="pic" sz="quarter" idx="37" hasCustomPrompt="1"/>
          </p:nvPr>
        </p:nvSpPr>
        <p:spPr>
          <a:xfrm>
            <a:off x="13679710" y="2767235"/>
            <a:ext cx="3456384" cy="3456385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38" hasCustomPrompt="1"/>
          </p:nvPr>
        </p:nvSpPr>
        <p:spPr>
          <a:xfrm>
            <a:off x="13463686" y="6727676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13463686" y="7375747"/>
            <a:ext cx="3960440" cy="2088233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7" name="テキスト プレースホルダー 7"/>
          <p:cNvSpPr>
            <a:spLocks noGrp="1"/>
          </p:cNvSpPr>
          <p:nvPr>
            <p:ph type="body" sz="quarter" idx="40" hasCustomPrompt="1"/>
          </p:nvPr>
        </p:nvSpPr>
        <p:spPr>
          <a:xfrm>
            <a:off x="13319670" y="2335187"/>
            <a:ext cx="1152128" cy="1152128"/>
          </a:xfrm>
          <a:prstGeom prst="ellipse">
            <a:avLst/>
          </a:prstGeom>
          <a:blipFill dpi="0" rotWithShape="1">
            <a:blip r:embed="rId2"/>
            <a:srcRect/>
            <a:tile tx="0" ty="0" sx="100000" sy="100000" flip="none" algn="tl"/>
          </a:blipFill>
          <a:ln w="114300" cmpd="thinThick">
            <a:solidFill>
              <a:schemeClr val="bg1">
                <a:alpha val="50000"/>
              </a:schemeClr>
            </a:solidFill>
          </a:ln>
        </p:spPr>
        <p:txBody>
          <a:bodyPr wrap="none" anchor="ctr"/>
          <a:lstStyle>
            <a:lvl1pPr algn="ctr">
              <a:defRPr>
                <a:solidFill>
                  <a:schemeClr val="bg2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182220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250"/>
                            </p:stCondLst>
                            <p:childTnLst>
                              <p:par>
                                <p:cTn id="6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9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475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500"/>
                            </p:stCondLst>
                            <p:childTnLst>
                              <p:par>
                                <p:cTn id="92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500"/>
                            </p:stCondLst>
                            <p:childTnLst>
                              <p:par>
                                <p:cTn id="10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000"/>
                            </p:stCondLst>
                            <p:childTnLst>
                              <p:par>
                                <p:cTn id="114" presetID="49" presetClass="entr" presetSubtype="0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44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7750"/>
                            </p:stCondLst>
                            <p:childTnLst>
                              <p:par>
                                <p:cTn id="127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8750"/>
                            </p:stCondLst>
                            <p:childTnLst>
                              <p:par>
                                <p:cTn id="13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4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 animBg="1"/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8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allAtOnce" animBg="1"/>
      <p:bldP spid="37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9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allAtOnce" animBg="1"/>
      <p:bldP spid="41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3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build="allAtOnce" animBg="1"/>
      <p:bldP spid="45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7" grpId="0" build="allAtOnce" animBg="1">
        <p:tmplLst>
          <p:tmpl>
            <p:tnLst>
              <p:par>
                <p:cTn presetID="49" presetClass="entr" presetSubtype="0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49" presetClass="entr" presetSubtype="0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36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7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s -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2114749" y="9721516"/>
            <a:ext cx="6171664" cy="5476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4171970" y="0"/>
            <a:ext cx="4114443" cy="1613532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33" y="908365"/>
            <a:ext cx="17645383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9066716" y="2862603"/>
            <a:ext cx="8318121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9059618" y="3549426"/>
            <a:ext cx="8333098" cy="454184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 userDrawn="1"/>
        </p:nvCxnSpPr>
        <p:spPr>
          <a:xfrm>
            <a:off x="9066716" y="3450878"/>
            <a:ext cx="8318121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グラフ プレースホルダー 6"/>
          <p:cNvSpPr>
            <a:spLocks noGrp="1"/>
          </p:cNvSpPr>
          <p:nvPr>
            <p:ph type="chart" sz="quarter" idx="21" hasCustomPrompt="1"/>
          </p:nvPr>
        </p:nvSpPr>
        <p:spPr>
          <a:xfrm>
            <a:off x="796881" y="2862602"/>
            <a:ext cx="8127294" cy="52286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Graph Here</a:t>
            </a:r>
          </a:p>
        </p:txBody>
      </p:sp>
    </p:spTree>
    <p:extLst>
      <p:ext uri="{BB962C8B-B14F-4D97-AF65-F5344CB8AC3E}">
        <p14:creationId xmlns:p14="http://schemas.microsoft.com/office/powerpoint/2010/main" val="82128292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448558" y="9636372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4" name="山形 3"/>
          <p:cNvSpPr/>
          <p:nvPr userDrawn="1"/>
        </p:nvSpPr>
        <p:spPr>
          <a:xfrm>
            <a:off x="1006302" y="5503540"/>
            <a:ext cx="4104456" cy="432048"/>
          </a:xfrm>
          <a:prstGeom prst="chevron">
            <a:avLst/>
          </a:prstGeom>
          <a:solidFill>
            <a:srgbClr val="404040">
              <a:alpha val="51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山形 9"/>
          <p:cNvSpPr/>
          <p:nvPr userDrawn="1"/>
        </p:nvSpPr>
        <p:spPr>
          <a:xfrm>
            <a:off x="5060990" y="5503540"/>
            <a:ext cx="4104456" cy="432048"/>
          </a:xfrm>
          <a:prstGeom prst="chevron">
            <a:avLst/>
          </a:prstGeom>
          <a:solidFill>
            <a:srgbClr val="404040">
              <a:alpha val="7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 userDrawn="1"/>
        </p:nvSpPr>
        <p:spPr>
          <a:xfrm>
            <a:off x="9120966" y="5503540"/>
            <a:ext cx="4104456" cy="432048"/>
          </a:xfrm>
          <a:prstGeom prst="chevron">
            <a:avLst/>
          </a:prstGeom>
          <a:solidFill>
            <a:srgbClr val="404040">
              <a:alpha val="83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山形 12"/>
          <p:cNvSpPr/>
          <p:nvPr userDrawn="1"/>
        </p:nvSpPr>
        <p:spPr>
          <a:xfrm>
            <a:off x="13175654" y="5503540"/>
            <a:ext cx="4104456" cy="432048"/>
          </a:xfrm>
          <a:prstGeom prst="chevron">
            <a:avLst/>
          </a:prstGeom>
          <a:solidFill>
            <a:srgbClr val="404040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11699490" y="6583660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12563586" y="6727676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2563586" y="7303740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8819170" y="2767236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9683266" y="2911252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683266" y="3487316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5"/>
          <p:cNvSpPr>
            <a:spLocks noGrp="1"/>
          </p:cNvSpPr>
          <p:nvPr>
            <p:ph type="pic" sz="quarter" idx="52" hasCustomPrompt="1"/>
          </p:nvPr>
        </p:nvSpPr>
        <p:spPr>
          <a:xfrm>
            <a:off x="4246662" y="6583660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5110758" y="6727676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5110758" y="7303740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図プレースホルダー 5"/>
          <p:cNvSpPr>
            <a:spLocks noGrp="1"/>
          </p:cNvSpPr>
          <p:nvPr>
            <p:ph type="pic" sz="quarter" idx="55" hasCustomPrompt="1"/>
          </p:nvPr>
        </p:nvSpPr>
        <p:spPr>
          <a:xfrm>
            <a:off x="2050418" y="2767236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2914514" y="2911252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914514" y="3487316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" name="カギ線コネクタ 6"/>
          <p:cNvCxnSpPr>
            <a:stCxn id="4" idx="0"/>
            <a:endCxn id="43" idx="1"/>
          </p:cNvCxnSpPr>
          <p:nvPr userDrawn="1"/>
        </p:nvCxnSpPr>
        <p:spPr>
          <a:xfrm rot="16200000" flipV="1">
            <a:off x="1293878" y="3846900"/>
            <a:ext cx="2305169" cy="1008112"/>
          </a:xfrm>
          <a:prstGeom prst="bentConnector4">
            <a:avLst>
              <a:gd name="adj1" fmla="val 11875"/>
              <a:gd name="adj2" fmla="val 215533"/>
            </a:avLst>
          </a:prstGeom>
          <a:ln w="28575">
            <a:solidFill>
              <a:srgbClr val="404040"/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カギ線コネクタ 29"/>
          <p:cNvCxnSpPr>
            <a:stCxn id="12" idx="0"/>
            <a:endCxn id="48" idx="1"/>
          </p:cNvCxnSpPr>
          <p:nvPr userDrawn="1"/>
        </p:nvCxnSpPr>
        <p:spPr>
          <a:xfrm rot="16200000" flipV="1">
            <a:off x="8735814" y="3174172"/>
            <a:ext cx="2308904" cy="2349832"/>
          </a:xfrm>
          <a:prstGeom prst="bentConnector4">
            <a:avLst>
              <a:gd name="adj1" fmla="val 12600"/>
              <a:gd name="adj2" fmla="val 109728"/>
            </a:avLst>
          </a:prstGeom>
          <a:ln w="28575">
            <a:solidFill>
              <a:srgbClr val="404040"/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stCxn id="10" idx="2"/>
            <a:endCxn id="50" idx="1"/>
          </p:cNvCxnSpPr>
          <p:nvPr userDrawn="1"/>
        </p:nvCxnSpPr>
        <p:spPr>
          <a:xfrm rot="5400000">
            <a:off x="5052423" y="5062011"/>
            <a:ext cx="1079207" cy="2826360"/>
          </a:xfrm>
          <a:prstGeom prst="bentConnector4">
            <a:avLst>
              <a:gd name="adj1" fmla="val 43501"/>
              <a:gd name="adj2" fmla="val 108088"/>
            </a:avLst>
          </a:prstGeom>
          <a:ln w="28575">
            <a:solidFill>
              <a:srgbClr val="404040"/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カギ線コネクタ 36"/>
          <p:cNvCxnSpPr>
            <a:stCxn id="13" idx="2"/>
            <a:endCxn id="52" idx="1"/>
          </p:cNvCxnSpPr>
          <p:nvPr userDrawn="1"/>
        </p:nvCxnSpPr>
        <p:spPr>
          <a:xfrm rot="5400000">
            <a:off x="12818167" y="4713091"/>
            <a:ext cx="1079207" cy="3524200"/>
          </a:xfrm>
          <a:prstGeom prst="bentConnector4">
            <a:avLst>
              <a:gd name="adj1" fmla="val 43501"/>
              <a:gd name="adj2" fmla="val 106487"/>
            </a:avLst>
          </a:prstGeom>
          <a:ln w="28575">
            <a:solidFill>
              <a:srgbClr val="404040"/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42"/>
          <p:cNvSpPr/>
          <p:nvPr userDrawn="1"/>
        </p:nvSpPr>
        <p:spPr>
          <a:xfrm>
            <a:off x="1942406" y="3054355"/>
            <a:ext cx="288032" cy="288032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8715350" y="3054355"/>
            <a:ext cx="283840" cy="28056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4178846" y="6874514"/>
            <a:ext cx="283840" cy="28056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11595670" y="6874514"/>
            <a:ext cx="283840" cy="28056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1BD8FF2-BC66-4518-8BBD-83AC23D04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254" y="51045"/>
            <a:ext cx="15771813" cy="1989137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2913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25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/>
      <p:bldP spid="10" grpId="0" animBg="1"/>
      <p:bldP spid="12" grpId="0" animBg="1"/>
      <p:bldP spid="13" grpId="0" animBg="1"/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3103646" y="9752012"/>
            <a:ext cx="5256584" cy="432047"/>
          </a:xfrm>
        </p:spPr>
        <p:txBody>
          <a:bodyPr/>
          <a:lstStyle>
            <a:lvl1pPr algn="ctr">
              <a:defRPr/>
            </a:lvl1pPr>
          </a:lstStyle>
          <a:p>
            <a:pPr algn="r"/>
            <a:fld id="{387164BF-D67A-46C0-81D2-5BAF67C00C80}" type="slidenum">
              <a:rPr lang="en-US" smtClean="0"/>
              <a:pPr algn="r"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円/楕円 7"/>
          <p:cNvSpPr/>
          <p:nvPr userDrawn="1"/>
        </p:nvSpPr>
        <p:spPr>
          <a:xfrm>
            <a:off x="7738257" y="2983260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rgbClr val="FF6600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8638357" y="3883360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円/楕円 9"/>
          <p:cNvSpPr/>
          <p:nvPr userDrawn="1"/>
        </p:nvSpPr>
        <p:spPr>
          <a:xfrm>
            <a:off x="5831780" y="593558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rgbClr val="FF6600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6802946" y="683568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" name="円/楕円 13"/>
          <p:cNvSpPr/>
          <p:nvPr userDrawn="1"/>
        </p:nvSpPr>
        <p:spPr>
          <a:xfrm>
            <a:off x="9503246" y="593558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rgbClr val="FF6600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10403346" y="683568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087422" y="2335188"/>
            <a:ext cx="4320480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087422" y="2983260"/>
            <a:ext cx="4320480" cy="187137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3103646" y="6209806"/>
            <a:ext cx="4320480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103646" y="6857878"/>
            <a:ext cx="4320480" cy="187137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06302" y="4928307"/>
            <a:ext cx="4320480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06302" y="5576379"/>
            <a:ext cx="4320480" cy="187137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>
            <a:off x="718270" y="5575548"/>
            <a:ext cx="4608512" cy="0"/>
          </a:xfrm>
          <a:prstGeom prst="line">
            <a:avLst/>
          </a:prstGeom>
          <a:ln w="28575">
            <a:solidFill>
              <a:schemeClr val="bg2">
                <a:lumMod val="10000"/>
                <a:alpha val="50196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stCxn id="10" idx="1"/>
          </p:cNvCxnSpPr>
          <p:nvPr userDrawn="1"/>
        </p:nvCxnSpPr>
        <p:spPr>
          <a:xfrm flipH="1" flipV="1">
            <a:off x="5255716" y="5575548"/>
            <a:ext cx="987332" cy="771308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 userDrawn="1"/>
        </p:nvCxnSpPr>
        <p:spPr>
          <a:xfrm flipH="1">
            <a:off x="11087422" y="2974993"/>
            <a:ext cx="4868548" cy="4929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>
            <a:stCxn id="8" idx="7"/>
          </p:cNvCxnSpPr>
          <p:nvPr userDrawn="1"/>
        </p:nvCxnSpPr>
        <p:spPr>
          <a:xfrm flipV="1">
            <a:off x="10135301" y="2988189"/>
            <a:ext cx="952121" cy="406339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cxnSpLocks/>
          </p:cNvCxnSpPr>
          <p:nvPr userDrawn="1"/>
        </p:nvCxnSpPr>
        <p:spPr>
          <a:xfrm flipV="1">
            <a:off x="12311558" y="6920085"/>
            <a:ext cx="792088" cy="475612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 userDrawn="1"/>
        </p:nvCxnSpPr>
        <p:spPr>
          <a:xfrm flipH="1">
            <a:off x="13103646" y="6920085"/>
            <a:ext cx="4752527" cy="0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65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0" grpId="0" animBg="1"/>
      <p:bldP spid="12" grpId="0"/>
      <p:bldP spid="14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cial Ne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9" name="円/楕円 28"/>
          <p:cNvSpPr/>
          <p:nvPr userDrawn="1"/>
        </p:nvSpPr>
        <p:spPr>
          <a:xfrm>
            <a:off x="12699849" y="2206042"/>
            <a:ext cx="2685185" cy="2331297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rgbClr val="FF66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CA" sz="2800" dirty="0">
                <a:solidFill>
                  <a:schemeClr val="bg2">
                    <a:lumMod val="25000"/>
                  </a:schemeClr>
                </a:solidFill>
              </a:rPr>
              <a:t>Activités et fragments </a:t>
            </a:r>
            <a:endParaRPr lang="en-US" sz="2800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11545856" y="5760796"/>
            <a:ext cx="1845822" cy="184582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rgbClr val="FF66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CA" dirty="0">
                <a:solidFill>
                  <a:schemeClr val="bg2">
                    <a:lumMod val="25000"/>
                  </a:schemeClr>
                </a:solidFill>
              </a:rPr>
              <a:t>Volley</a:t>
            </a:r>
            <a:endParaRPr lang="en-US" dirty="0"/>
          </a:p>
        </p:txBody>
      </p:sp>
      <p:sp>
        <p:nvSpPr>
          <p:cNvPr id="51" name="円/楕円 50"/>
          <p:cNvSpPr/>
          <p:nvPr userDrawn="1"/>
        </p:nvSpPr>
        <p:spPr>
          <a:xfrm>
            <a:off x="4525794" y="2549995"/>
            <a:ext cx="1448866" cy="144886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rgbClr val="FF66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CA" sz="2800" dirty="0">
                <a:solidFill>
                  <a:schemeClr val="bg2">
                    <a:lumMod val="25000"/>
                  </a:schemeClr>
                </a:solidFill>
              </a:rPr>
              <a:t>Java</a:t>
            </a:r>
            <a:endParaRPr lang="en-US" sz="28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53" name="円/楕円 52"/>
          <p:cNvSpPr/>
          <p:nvPr userDrawn="1"/>
        </p:nvSpPr>
        <p:spPr>
          <a:xfrm>
            <a:off x="530137" y="3114576"/>
            <a:ext cx="3132348" cy="305825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rgbClr val="FF66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55" name="円/楕円 54"/>
          <p:cNvSpPr/>
          <p:nvPr userDrawn="1"/>
        </p:nvSpPr>
        <p:spPr>
          <a:xfrm>
            <a:off x="4627897" y="6013477"/>
            <a:ext cx="1677673" cy="1593141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rgbClr val="FF66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fr-CA" dirty="0" err="1">
                <a:solidFill>
                  <a:schemeClr val="bg2">
                    <a:lumMod val="25000"/>
                  </a:schemeClr>
                </a:solidFill>
              </a:rPr>
              <a:t>Gson</a:t>
            </a:r>
            <a:endParaRPr lang="en-US" dirty="0"/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2230438" y="7879804"/>
            <a:ext cx="13789532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230438" y="8527876"/>
            <a:ext cx="13789532" cy="936104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1" name="直線コネクタ 20"/>
          <p:cNvCxnSpPr>
            <a:endCxn id="4" idx="1"/>
          </p:cNvCxnSpPr>
          <p:nvPr userDrawn="1"/>
        </p:nvCxnSpPr>
        <p:spPr>
          <a:xfrm>
            <a:off x="5938850" y="3631332"/>
            <a:ext cx="3132348" cy="1378609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 userDrawn="1"/>
        </p:nvSpPr>
        <p:spPr>
          <a:xfrm>
            <a:off x="9071198" y="4855468"/>
            <a:ext cx="288032" cy="308945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直線コネクタ 45"/>
          <p:cNvCxnSpPr>
            <a:cxnSpLocks/>
            <a:endCxn id="4" idx="1"/>
          </p:cNvCxnSpPr>
          <p:nvPr userDrawn="1"/>
        </p:nvCxnSpPr>
        <p:spPr>
          <a:xfrm>
            <a:off x="3662486" y="4537390"/>
            <a:ext cx="5408712" cy="472551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>
            <a:endCxn id="4" idx="1"/>
          </p:cNvCxnSpPr>
          <p:nvPr userDrawn="1"/>
        </p:nvCxnSpPr>
        <p:spPr>
          <a:xfrm flipV="1">
            <a:off x="6323746" y="5009941"/>
            <a:ext cx="2747452" cy="1501711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>
            <a:cxnSpLocks/>
          </p:cNvCxnSpPr>
          <p:nvPr userDrawn="1"/>
        </p:nvCxnSpPr>
        <p:spPr>
          <a:xfrm flipH="1">
            <a:off x="9359230" y="3699239"/>
            <a:ext cx="3340620" cy="1310702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/>
          <p:cNvCxnSpPr>
            <a:cxnSpLocks/>
          </p:cNvCxnSpPr>
          <p:nvPr userDrawn="1"/>
        </p:nvCxnSpPr>
        <p:spPr>
          <a:xfrm flipH="1" flipV="1">
            <a:off x="9359232" y="5009944"/>
            <a:ext cx="5264696" cy="668187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 userDrawn="1"/>
        </p:nvCxnSpPr>
        <p:spPr>
          <a:xfrm flipH="1" flipV="1">
            <a:off x="9391575" y="5085959"/>
            <a:ext cx="2304254" cy="1184344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プレースホルダー 18"/>
          <p:cNvSpPr>
            <a:spLocks noGrp="1"/>
          </p:cNvSpPr>
          <p:nvPr>
            <p:ph type="body" sz="quarter" idx="21" hasCustomPrompt="1"/>
          </p:nvPr>
        </p:nvSpPr>
        <p:spPr>
          <a:xfrm>
            <a:off x="7571136" y="2332612"/>
            <a:ext cx="3156246" cy="529948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069705" y="2958548"/>
            <a:ext cx="2145415" cy="3841136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F20D6A77-00D6-49A1-9BF1-1D1F2ED13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445441"/>
            <a:ext cx="15771813" cy="1989137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9C52167-0801-4E67-B462-D6CF61E332A2}"/>
              </a:ext>
            </a:extLst>
          </p:cNvPr>
          <p:cNvSpPr txBox="1"/>
          <p:nvPr userDrawn="1"/>
        </p:nvSpPr>
        <p:spPr>
          <a:xfrm>
            <a:off x="963180" y="4146326"/>
            <a:ext cx="23789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CA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Modèle Vue Présentateur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35" name="円/楕円 52">
            <a:extLst>
              <a:ext uri="{FF2B5EF4-FFF2-40B4-BE49-F238E27FC236}">
                <a16:creationId xmlns:a16="http://schemas.microsoft.com/office/drawing/2014/main" id="{48BB1D3B-2108-4661-A74B-F24179D293B8}"/>
              </a:ext>
            </a:extLst>
          </p:cNvPr>
          <p:cNvSpPr/>
          <p:nvPr userDrawn="1"/>
        </p:nvSpPr>
        <p:spPr>
          <a:xfrm>
            <a:off x="14623928" y="4659751"/>
            <a:ext cx="3132348" cy="305825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rgbClr val="FF66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700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3F71A16D-9390-4B4B-9159-25756886E50E}"/>
              </a:ext>
            </a:extLst>
          </p:cNvPr>
          <p:cNvSpPr txBox="1"/>
          <p:nvPr userDrawn="1"/>
        </p:nvSpPr>
        <p:spPr>
          <a:xfrm>
            <a:off x="14831839" y="5545929"/>
            <a:ext cx="272018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fr-CA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Réutilisation de fragments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8320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5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550"/>
                            </p:stCondLst>
                            <p:childTnLst>
                              <p:par>
                                <p:cTn id="53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36" grpId="0" animBg="1"/>
      <p:bldP spid="51" grpId="0" animBg="1"/>
      <p:bldP spid="53" grpId="0" animBg="1"/>
      <p:bldP spid="55" grpId="0" animBg="1"/>
      <p:bldP spid="6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5" grpId="0" animBg="1"/>
    </p:bld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73103" y="3302000"/>
            <a:ext cx="13727509" cy="358619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11999"/>
              </a:lnSpc>
              <a:defRPr sz="14999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85802" y="7019632"/>
            <a:ext cx="13714810" cy="6130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4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Author or subtitle here</a:t>
            </a:r>
            <a:endParaRPr 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260404" y="7511114"/>
            <a:ext cx="13714810" cy="37991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2285802" y="6856652"/>
            <a:ext cx="13714810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854492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Impact - 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132017" y="2148114"/>
            <a:ext cx="15746633" cy="493485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14999"/>
              </a:lnSpc>
              <a:defRPr sz="1799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</a:lstStyle>
          <a:p>
            <a:r>
              <a:rPr lang="en-US" dirty="0"/>
              <a:t>Text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132017" y="6792683"/>
            <a:ext cx="13714810" cy="101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999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7731884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22326" y="5143500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5372765" y="5143500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647262" y="5143500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3797701" y="5143500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222326" y="8815908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5372765" y="8815908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647262" y="8815908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797701" y="8815908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565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cial Ne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9" name="円/楕円 28"/>
          <p:cNvSpPr/>
          <p:nvPr userDrawn="1"/>
        </p:nvSpPr>
        <p:spPr>
          <a:xfrm>
            <a:off x="12378293" y="2128636"/>
            <a:ext cx="5652312" cy="4236224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rgbClr val="FF66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16327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  <a:t>Performances :</a:t>
            </a:r>
          </a:p>
          <a:p>
            <a:pPr marL="457200" marR="0" lvl="0" indent="-457200" algn="l" defTabSz="16327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fr-FR" sz="32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  <a:t>Capacité à gérer jusqu’à 10 clients en simultané</a:t>
            </a:r>
          </a:p>
          <a:p>
            <a:pPr marL="457200" marR="0" lvl="0" indent="-457200" algn="l" defTabSz="16327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fr-FR" sz="32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  <a:t>Temps d’envoi moyen = 5.76 secondes</a:t>
            </a:r>
            <a:endParaRPr lang="en-CA" sz="3200" kern="1200" dirty="0">
              <a:solidFill>
                <a:srgbClr val="000000"/>
              </a:solidFill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6" name="円/楕円 35"/>
          <p:cNvSpPr/>
          <p:nvPr userDrawn="1"/>
        </p:nvSpPr>
        <p:spPr>
          <a:xfrm>
            <a:off x="212563" y="6825162"/>
            <a:ext cx="6590383" cy="2411257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rgbClr val="FF66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98023" lvl="1" algn="ctr" fontAlgn="base">
              <a:lnSpc>
                <a:spcPct val="100000"/>
              </a:lnSpc>
            </a:pP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</a:rPr>
              <a:t/>
            </a:r>
            <a:br>
              <a:rPr lang="fr-FR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</a:rPr>
              <a:t>Difficultés rencontrées : </a:t>
            </a:r>
          </a:p>
          <a:p>
            <a:pPr marL="98023" lvl="1" algn="ctr" fontAlgn="base">
              <a:lnSpc>
                <a:spcPct val="100000"/>
              </a:lnSpc>
            </a:pP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</a:rPr>
              <a:t>décodage, lecture de fichier audio et gestion du son</a:t>
            </a:r>
          </a:p>
          <a:p>
            <a:pPr algn="ctr"/>
            <a:endParaRPr lang="en-US" dirty="0"/>
          </a:p>
        </p:txBody>
      </p:sp>
      <p:sp>
        <p:nvSpPr>
          <p:cNvPr id="55" name="円/楕円 54"/>
          <p:cNvSpPr/>
          <p:nvPr userDrawn="1"/>
        </p:nvSpPr>
        <p:spPr>
          <a:xfrm>
            <a:off x="342033" y="2119163"/>
            <a:ext cx="5128765" cy="3045249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rgbClr val="FF66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indent="-718353" algn="ctr" fontAlgn="base">
              <a:lnSpc>
                <a:spcPct val="100000"/>
              </a:lnSpc>
            </a:pP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</a:rPr>
              <a:t>Affichage d’informations plus détaillées côté serveur que celles envoyées à l’admin</a:t>
            </a:r>
          </a:p>
        </p:txBody>
      </p:sp>
      <p:sp>
        <p:nvSpPr>
          <p:cNvPr id="4" name="正方形/長方形 3"/>
          <p:cNvSpPr/>
          <p:nvPr userDrawn="1"/>
        </p:nvSpPr>
        <p:spPr>
          <a:xfrm>
            <a:off x="9071198" y="4855468"/>
            <a:ext cx="288032" cy="308945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直線コネクタ 45"/>
          <p:cNvCxnSpPr>
            <a:cxnSpLocks/>
            <a:endCxn id="4" idx="1"/>
          </p:cNvCxnSpPr>
          <p:nvPr userDrawn="1"/>
        </p:nvCxnSpPr>
        <p:spPr>
          <a:xfrm>
            <a:off x="5533818" y="3631332"/>
            <a:ext cx="3537380" cy="1378609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>
            <a:cxnSpLocks/>
            <a:endCxn id="4" idx="1"/>
          </p:cNvCxnSpPr>
          <p:nvPr userDrawn="1"/>
        </p:nvCxnSpPr>
        <p:spPr>
          <a:xfrm flipV="1">
            <a:off x="5983245" y="5009941"/>
            <a:ext cx="3087953" cy="2149783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>
            <a:cxnSpLocks/>
          </p:cNvCxnSpPr>
          <p:nvPr userDrawn="1"/>
        </p:nvCxnSpPr>
        <p:spPr>
          <a:xfrm flipH="1">
            <a:off x="9359230" y="4388220"/>
            <a:ext cx="2956043" cy="621721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/>
          <p:cNvCxnSpPr>
            <a:cxnSpLocks/>
          </p:cNvCxnSpPr>
          <p:nvPr userDrawn="1"/>
        </p:nvCxnSpPr>
        <p:spPr>
          <a:xfrm flipH="1" flipV="1">
            <a:off x="9359232" y="5009945"/>
            <a:ext cx="4392487" cy="2221787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プレースホルダー 18"/>
          <p:cNvSpPr>
            <a:spLocks noGrp="1"/>
          </p:cNvSpPr>
          <p:nvPr>
            <p:ph type="body" sz="quarter" idx="21" hasCustomPrompt="1"/>
          </p:nvPr>
        </p:nvSpPr>
        <p:spPr>
          <a:xfrm>
            <a:off x="7571136" y="2332612"/>
            <a:ext cx="3156246" cy="529948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069705" y="2958548"/>
            <a:ext cx="2145415" cy="3841136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7" name="Titre 6">
            <a:extLst>
              <a:ext uri="{FF2B5EF4-FFF2-40B4-BE49-F238E27FC236}">
                <a16:creationId xmlns:a16="http://schemas.microsoft.com/office/drawing/2014/main" id="{F20D6A77-00D6-49A1-9BF1-1D1F2ED13F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299" y="445441"/>
            <a:ext cx="15771813" cy="1989137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5" name="円/楕円 52">
            <a:extLst>
              <a:ext uri="{FF2B5EF4-FFF2-40B4-BE49-F238E27FC236}">
                <a16:creationId xmlns:a16="http://schemas.microsoft.com/office/drawing/2014/main" id="{48BB1D3B-2108-4661-A74B-F24179D293B8}"/>
              </a:ext>
            </a:extLst>
          </p:cNvPr>
          <p:cNvSpPr/>
          <p:nvPr userDrawn="1"/>
        </p:nvSpPr>
        <p:spPr>
          <a:xfrm>
            <a:off x="13530905" y="6625246"/>
            <a:ext cx="3347088" cy="281108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rgbClr val="FF6600">
                <a:alpha val="5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16327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3200" kern="1200" dirty="0">
                <a:solidFill>
                  <a:srgbClr val="000000"/>
                </a:solidFill>
                <a:latin typeface="Arial" panose="020B0604020202020204" pitchFamily="34" charset="0"/>
                <a:ea typeface="+mn-ea"/>
                <a:cs typeface="+mn-cs"/>
              </a:rPr>
              <a:t>Rejeter les chansons de plus de 7 mins</a:t>
            </a:r>
          </a:p>
        </p:txBody>
      </p:sp>
    </p:spTree>
    <p:extLst>
      <p:ext uri="{BB962C8B-B14F-4D97-AF65-F5344CB8AC3E}">
        <p14:creationId xmlns:p14="http://schemas.microsoft.com/office/powerpoint/2010/main" val="157212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36" grpId="0" animBg="1"/>
      <p:bldP spid="55" grpId="0" animBg="1"/>
      <p:bldP spid="27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  <p:bldP spid="35" grpId="0" animBg="1"/>
    </p:bld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273103" y="3302000"/>
            <a:ext cx="13727509" cy="3586192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11999"/>
              </a:lnSpc>
              <a:defRPr sz="14999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2285802" y="7019632"/>
            <a:ext cx="13714810" cy="61306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44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Author or subtitle here</a:t>
            </a:r>
            <a:endParaRPr 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>
          <a:xfrm>
            <a:off x="2260404" y="7511114"/>
            <a:ext cx="13714810" cy="379919"/>
          </a:xfrm>
          <a:prstGeom prst="rect">
            <a:avLst/>
          </a:prstGeom>
        </p:spPr>
        <p:txBody>
          <a:bodyPr/>
          <a:lstStyle>
            <a:lvl1pPr algn="l">
              <a:defRPr sz="32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</a:lstStyle>
          <a:p>
            <a:endParaRPr lang="en-US" dirty="0"/>
          </a:p>
        </p:txBody>
      </p:sp>
      <p:cxnSp>
        <p:nvCxnSpPr>
          <p:cNvPr id="6" name="直線コネクタ 5"/>
          <p:cNvCxnSpPr/>
          <p:nvPr/>
        </p:nvCxnSpPr>
        <p:spPr>
          <a:xfrm>
            <a:off x="2285802" y="6856652"/>
            <a:ext cx="13714810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207254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 hasCustomPrompt="1"/>
          </p:nvPr>
        </p:nvSpPr>
        <p:spPr>
          <a:xfrm>
            <a:off x="4571603" y="6203398"/>
            <a:ext cx="13702673" cy="174596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6599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</a:lstStyle>
          <a:p>
            <a:r>
              <a:rPr lang="en-US" dirty="0"/>
              <a:t>Subtitle Here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559466" y="7911791"/>
            <a:ext cx="13714810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cxnSp>
        <p:nvCxnSpPr>
          <p:cNvPr id="6" name="直線コネクタ 5"/>
          <p:cNvCxnSpPr/>
          <p:nvPr/>
        </p:nvCxnSpPr>
        <p:spPr>
          <a:xfrm>
            <a:off x="4571603" y="7829045"/>
            <a:ext cx="13714810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11517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3" hasCustomPrompt="1"/>
          </p:nvPr>
        </p:nvSpPr>
        <p:spPr>
          <a:xfrm>
            <a:off x="1582366" y="2479205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36" name="図プレースホルダー 8"/>
          <p:cNvSpPr>
            <a:spLocks noGrp="1"/>
          </p:cNvSpPr>
          <p:nvPr>
            <p:ph type="pic" sz="quarter" idx="29" hasCustomPrompt="1"/>
          </p:nvPr>
        </p:nvSpPr>
        <p:spPr>
          <a:xfrm>
            <a:off x="5758830" y="2479206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0" name="図プレースホルダー 8"/>
          <p:cNvSpPr>
            <a:spLocks noGrp="1"/>
          </p:cNvSpPr>
          <p:nvPr>
            <p:ph type="pic" sz="quarter" idx="33" hasCustomPrompt="1"/>
          </p:nvPr>
        </p:nvSpPr>
        <p:spPr>
          <a:xfrm>
            <a:off x="9935294" y="2479204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44" name="図プレースホルダー 8"/>
          <p:cNvSpPr>
            <a:spLocks noGrp="1"/>
          </p:cNvSpPr>
          <p:nvPr>
            <p:ph type="pic" sz="quarter" idx="37" hasCustomPrompt="1"/>
          </p:nvPr>
        </p:nvSpPr>
        <p:spPr>
          <a:xfrm>
            <a:off x="14111758" y="2479205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3" name="図プレースホルダー 8"/>
          <p:cNvSpPr>
            <a:spLocks noGrp="1"/>
          </p:cNvSpPr>
          <p:nvPr>
            <p:ph type="pic" sz="quarter" idx="38" hasCustomPrompt="1"/>
          </p:nvPr>
        </p:nvSpPr>
        <p:spPr>
          <a:xfrm>
            <a:off x="1582366" y="6223622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4" name="図プレースホルダー 8"/>
          <p:cNvSpPr>
            <a:spLocks noGrp="1"/>
          </p:cNvSpPr>
          <p:nvPr>
            <p:ph type="pic" sz="quarter" idx="39" hasCustomPrompt="1"/>
          </p:nvPr>
        </p:nvSpPr>
        <p:spPr>
          <a:xfrm>
            <a:off x="5758830" y="6223623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5" name="図プレースホルダー 8"/>
          <p:cNvSpPr>
            <a:spLocks noGrp="1"/>
          </p:cNvSpPr>
          <p:nvPr>
            <p:ph type="pic" sz="quarter" idx="40" hasCustomPrompt="1"/>
          </p:nvPr>
        </p:nvSpPr>
        <p:spPr>
          <a:xfrm>
            <a:off x="9935294" y="6223621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6" name="図プレースホルダー 8"/>
          <p:cNvSpPr>
            <a:spLocks noGrp="1"/>
          </p:cNvSpPr>
          <p:nvPr>
            <p:ph type="pic" sz="quarter" idx="41" hasCustomPrompt="1"/>
          </p:nvPr>
        </p:nvSpPr>
        <p:spPr>
          <a:xfrm>
            <a:off x="14111758" y="6223622"/>
            <a:ext cx="2448271" cy="2448272"/>
          </a:xfrm>
          <a:prstGeom prst="ellipse">
            <a:avLst/>
          </a:prstGeom>
          <a:solidFill>
            <a:srgbClr val="F8F8F8">
              <a:alpha val="10196"/>
            </a:srgbClr>
          </a:solidFill>
          <a:ln w="254000" cmpd="thinThick">
            <a:solidFill>
              <a:schemeClr val="bg1">
                <a:lumMod val="85000"/>
                <a:alpha val="50000"/>
              </a:schemeClr>
            </a:solidFill>
            <a:prstDash val="solid"/>
            <a:round/>
          </a:ln>
          <a:effectLst>
            <a:innerShdw blurRad="215900" dist="203200" dir="2700000">
              <a:prstClr val="black">
                <a:alpha val="50000"/>
              </a:prstClr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  <p:sp>
        <p:nvSpPr>
          <p:cNvPr id="27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222326" y="5143500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5372765" y="5143500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647262" y="5143500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0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3797701" y="5143500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1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222326" y="8815908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2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5372765" y="8815908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3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9647262" y="8815908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4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3797701" y="8815908"/>
            <a:ext cx="3122369" cy="647650"/>
          </a:xfrm>
        </p:spPr>
        <p:txBody>
          <a:bodyPr anchor="ctr">
            <a:noAutofit/>
          </a:bodyPr>
          <a:lstStyle>
            <a:lvl1pPr algn="ctr">
              <a:defRPr sz="32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586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50"/>
                            </p:stCondLst>
                            <p:childTnLst>
                              <p:par>
                                <p:cTn id="3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250"/>
                            </p:stCondLst>
                            <p:childTnLst>
                              <p:par>
                                <p:cTn id="5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0"/>
                            </p:stCondLst>
                            <p:childTnLst>
                              <p:par>
                                <p:cTn id="6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750"/>
                            </p:stCondLst>
                            <p:childTnLst>
                              <p:par>
                                <p:cTn id="7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animBg="1"/>
      <p:bldP spid="40" grpId="0" animBg="1"/>
      <p:bldP spid="44" grpId="0" animBg="1"/>
      <p:bldP spid="23" grpId="0" animBg="1"/>
      <p:bldP spid="24" grpId="0" animBg="1"/>
      <p:bldP spid="25" grpId="0" animBg="1"/>
      <p:bldP spid="26" grpId="0" animBg="1"/>
      <p:bldP spid="27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act - Single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132017" y="3614057"/>
            <a:ext cx="15746633" cy="2786740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defRPr sz="1799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</a:lstStyle>
          <a:p>
            <a:r>
              <a:rPr lang="en-US" dirty="0"/>
              <a:t>Text here</a:t>
            </a:r>
          </a:p>
        </p:txBody>
      </p:sp>
      <p:sp>
        <p:nvSpPr>
          <p:cNvPr id="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132017" y="6110512"/>
            <a:ext cx="13714810" cy="101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999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043452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act - Double Li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タイトル 1"/>
          <p:cNvSpPr>
            <a:spLocks noGrp="1"/>
          </p:cNvSpPr>
          <p:nvPr>
            <p:ph type="ctrTitle" hasCustomPrompt="1"/>
          </p:nvPr>
        </p:nvSpPr>
        <p:spPr>
          <a:xfrm>
            <a:off x="1132017" y="2148114"/>
            <a:ext cx="15746633" cy="4934854"/>
          </a:xfrm>
          <a:prstGeom prst="rect">
            <a:avLst/>
          </a:prstGeom>
        </p:spPr>
        <p:txBody>
          <a:bodyPr anchor="b">
            <a:noAutofit/>
          </a:bodyPr>
          <a:lstStyle>
            <a:lvl1pPr algn="l">
              <a:lnSpc>
                <a:spcPts val="14999"/>
              </a:lnSpc>
              <a:defRPr sz="17998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</a:lstStyle>
          <a:p>
            <a:r>
              <a:rPr lang="en-US" dirty="0"/>
              <a:t>Text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132017" y="6792683"/>
            <a:ext cx="13714810" cy="101600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5999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Text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226717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pact - Sepa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方形/長方形 4"/>
          <p:cNvSpPr/>
          <p:nvPr/>
        </p:nvSpPr>
        <p:spPr>
          <a:xfrm>
            <a:off x="10507431" y="0"/>
            <a:ext cx="7778982" cy="10287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" name="タイトル 1"/>
          <p:cNvSpPr>
            <a:spLocks noGrp="1"/>
          </p:cNvSpPr>
          <p:nvPr>
            <p:ph type="ctrTitle" hasCustomPrompt="1"/>
          </p:nvPr>
        </p:nvSpPr>
        <p:spPr>
          <a:xfrm>
            <a:off x="290261" y="580571"/>
            <a:ext cx="9897884" cy="9231086"/>
          </a:xfrm>
          <a:prstGeom prst="rect">
            <a:avLst/>
          </a:prstGeom>
        </p:spPr>
        <p:txBody>
          <a:bodyPr anchor="ctr">
            <a:noAutofit/>
          </a:bodyPr>
          <a:lstStyle>
            <a:lvl1pPr algn="r">
              <a:lnSpc>
                <a:spcPts val="12999"/>
              </a:lnSpc>
              <a:defRPr sz="28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</a:lstStyle>
          <a:p>
            <a:r>
              <a:rPr lang="en-US" dirty="0"/>
              <a:t>TEXt </a:t>
            </a:r>
            <a:br>
              <a:rPr lang="en-US" dirty="0"/>
            </a:br>
            <a:r>
              <a:rPr lang="en-US" dirty="0"/>
              <a:t>here</a:t>
            </a:r>
          </a:p>
        </p:txBody>
      </p:sp>
      <p:sp>
        <p:nvSpPr>
          <p:cNvPr id="4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10768664" y="580571"/>
            <a:ext cx="7024305" cy="923108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l">
              <a:lnSpc>
                <a:spcPts val="4000"/>
              </a:lnSpc>
              <a:buNone/>
              <a:defRPr sz="5999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Text here</a:t>
            </a:r>
          </a:p>
          <a:p>
            <a:r>
              <a:rPr lang="en-US" dirty="0"/>
              <a:t>Text Here</a:t>
            </a:r>
          </a:p>
        </p:txBody>
      </p:sp>
    </p:spTree>
    <p:extLst>
      <p:ext uri="{BB962C8B-B14F-4D97-AF65-F5344CB8AC3E}">
        <p14:creationId xmlns:p14="http://schemas.microsoft.com/office/powerpoint/2010/main" val="248842859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2114749" y="9721516"/>
            <a:ext cx="6171664" cy="5476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4171970" y="0"/>
            <a:ext cx="4114443" cy="1613532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33" y="908365"/>
            <a:ext cx="17645383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-309255" y="4894170"/>
            <a:ext cx="6790175" cy="928687"/>
          </a:xfrm>
          <a:prstGeom prst="rect">
            <a:avLst/>
          </a:prstGeom>
        </p:spPr>
        <p:txBody>
          <a:bodyPr/>
          <a:lstStyle>
            <a:lvl1pPr algn="r">
              <a:defRPr sz="7999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12" name="正方形/長方形 11"/>
          <p:cNvSpPr/>
          <p:nvPr userDrawn="1"/>
        </p:nvSpPr>
        <p:spPr>
          <a:xfrm>
            <a:off x="-1" y="5876924"/>
            <a:ext cx="6480921" cy="14735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7106468" y="2635625"/>
            <a:ext cx="11023547" cy="577530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94231049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Flow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448558" y="9636372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4" name="山形 3"/>
          <p:cNvSpPr/>
          <p:nvPr userDrawn="1"/>
        </p:nvSpPr>
        <p:spPr>
          <a:xfrm>
            <a:off x="1006302" y="5503540"/>
            <a:ext cx="4104456" cy="432048"/>
          </a:xfrm>
          <a:prstGeom prst="chevron">
            <a:avLst/>
          </a:prstGeom>
          <a:solidFill>
            <a:srgbClr val="404040">
              <a:alpha val="51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山形 9"/>
          <p:cNvSpPr/>
          <p:nvPr userDrawn="1"/>
        </p:nvSpPr>
        <p:spPr>
          <a:xfrm>
            <a:off x="5060990" y="5503540"/>
            <a:ext cx="4104456" cy="432048"/>
          </a:xfrm>
          <a:prstGeom prst="chevron">
            <a:avLst/>
          </a:prstGeom>
          <a:solidFill>
            <a:srgbClr val="404040">
              <a:alpha val="70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山形 11"/>
          <p:cNvSpPr/>
          <p:nvPr userDrawn="1"/>
        </p:nvSpPr>
        <p:spPr>
          <a:xfrm>
            <a:off x="9120966" y="5503540"/>
            <a:ext cx="4104456" cy="432048"/>
          </a:xfrm>
          <a:prstGeom prst="chevron">
            <a:avLst/>
          </a:prstGeom>
          <a:solidFill>
            <a:srgbClr val="404040">
              <a:alpha val="83000"/>
            </a:srgbClr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山形 12"/>
          <p:cNvSpPr/>
          <p:nvPr userDrawn="1"/>
        </p:nvSpPr>
        <p:spPr>
          <a:xfrm>
            <a:off x="13175654" y="5503540"/>
            <a:ext cx="4104456" cy="432048"/>
          </a:xfrm>
          <a:prstGeom prst="chevron">
            <a:avLst/>
          </a:prstGeom>
          <a:solidFill>
            <a:srgbClr val="404040"/>
          </a:solidFill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図プレースホルダー 5"/>
          <p:cNvSpPr>
            <a:spLocks noGrp="1"/>
          </p:cNvSpPr>
          <p:nvPr>
            <p:ph type="pic" sz="quarter" idx="46" hasCustomPrompt="1"/>
          </p:nvPr>
        </p:nvSpPr>
        <p:spPr>
          <a:xfrm>
            <a:off x="11699490" y="6583660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7" hasCustomPrompt="1"/>
          </p:nvPr>
        </p:nvSpPr>
        <p:spPr>
          <a:xfrm>
            <a:off x="12563586" y="6727676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8" hasCustomPrompt="1"/>
          </p:nvPr>
        </p:nvSpPr>
        <p:spPr>
          <a:xfrm>
            <a:off x="12563586" y="7303740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49" hasCustomPrompt="1"/>
          </p:nvPr>
        </p:nvSpPr>
        <p:spPr>
          <a:xfrm>
            <a:off x="8819170" y="2767236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50" hasCustomPrompt="1"/>
          </p:nvPr>
        </p:nvSpPr>
        <p:spPr>
          <a:xfrm>
            <a:off x="9683266" y="2911252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51" hasCustomPrompt="1"/>
          </p:nvPr>
        </p:nvSpPr>
        <p:spPr>
          <a:xfrm>
            <a:off x="9683266" y="3487316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4" name="図プレースホルダー 5"/>
          <p:cNvSpPr>
            <a:spLocks noGrp="1"/>
          </p:cNvSpPr>
          <p:nvPr>
            <p:ph type="pic" sz="quarter" idx="52" hasCustomPrompt="1"/>
          </p:nvPr>
        </p:nvSpPr>
        <p:spPr>
          <a:xfrm>
            <a:off x="4246662" y="6583660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5" name="テキスト プレースホルダー 11"/>
          <p:cNvSpPr>
            <a:spLocks noGrp="1"/>
          </p:cNvSpPr>
          <p:nvPr>
            <p:ph type="body" sz="quarter" idx="53" hasCustomPrompt="1"/>
          </p:nvPr>
        </p:nvSpPr>
        <p:spPr>
          <a:xfrm>
            <a:off x="5110758" y="6727676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6" name="テキスト プレースホルダー 11"/>
          <p:cNvSpPr>
            <a:spLocks noGrp="1"/>
          </p:cNvSpPr>
          <p:nvPr>
            <p:ph type="body" sz="quarter" idx="54" hasCustomPrompt="1"/>
          </p:nvPr>
        </p:nvSpPr>
        <p:spPr>
          <a:xfrm>
            <a:off x="5110758" y="7303740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7" name="図プレースホルダー 5"/>
          <p:cNvSpPr>
            <a:spLocks noGrp="1"/>
          </p:cNvSpPr>
          <p:nvPr>
            <p:ph type="pic" sz="quarter" idx="55" hasCustomPrompt="1"/>
          </p:nvPr>
        </p:nvSpPr>
        <p:spPr>
          <a:xfrm>
            <a:off x="2050418" y="2767236"/>
            <a:ext cx="862270" cy="8622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テキスト プレースホルダー 11"/>
          <p:cNvSpPr>
            <a:spLocks noGrp="1"/>
          </p:cNvSpPr>
          <p:nvPr>
            <p:ph type="body" sz="quarter" idx="56" hasCustomPrompt="1"/>
          </p:nvPr>
        </p:nvSpPr>
        <p:spPr>
          <a:xfrm>
            <a:off x="2914514" y="2911252"/>
            <a:ext cx="4932548" cy="647650"/>
          </a:xfrm>
        </p:spPr>
        <p:txBody>
          <a:bodyPr anchor="ctr">
            <a:noAutofit/>
          </a:bodyPr>
          <a:lstStyle>
            <a:lvl1pPr algn="l">
              <a:defRPr sz="36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9" name="テキスト プレースホルダー 11"/>
          <p:cNvSpPr>
            <a:spLocks noGrp="1"/>
          </p:cNvSpPr>
          <p:nvPr>
            <p:ph type="body" sz="quarter" idx="57" hasCustomPrompt="1"/>
          </p:nvPr>
        </p:nvSpPr>
        <p:spPr>
          <a:xfrm>
            <a:off x="2914514" y="3487316"/>
            <a:ext cx="4932548" cy="1512168"/>
          </a:xfrm>
        </p:spPr>
        <p:txBody>
          <a:bodyPr anchor="t">
            <a:noAutofit/>
          </a:bodyPr>
          <a:lstStyle>
            <a:lvl1pPr algn="l">
              <a:defRPr sz="20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7" name="カギ線コネクタ 6"/>
          <p:cNvCxnSpPr>
            <a:stCxn id="4" idx="0"/>
            <a:endCxn id="43" idx="1"/>
          </p:cNvCxnSpPr>
          <p:nvPr userDrawn="1"/>
        </p:nvCxnSpPr>
        <p:spPr>
          <a:xfrm rot="16200000" flipV="1">
            <a:off x="1293878" y="3846900"/>
            <a:ext cx="2305169" cy="1008112"/>
          </a:xfrm>
          <a:prstGeom prst="bentConnector4">
            <a:avLst>
              <a:gd name="adj1" fmla="val 11875"/>
              <a:gd name="adj2" fmla="val 215533"/>
            </a:avLst>
          </a:prstGeom>
          <a:ln w="28575">
            <a:solidFill>
              <a:srgbClr val="404040"/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カギ線コネクタ 29"/>
          <p:cNvCxnSpPr>
            <a:stCxn id="12" idx="0"/>
            <a:endCxn id="48" idx="1"/>
          </p:cNvCxnSpPr>
          <p:nvPr userDrawn="1"/>
        </p:nvCxnSpPr>
        <p:spPr>
          <a:xfrm rot="16200000" flipV="1">
            <a:off x="8735814" y="3174172"/>
            <a:ext cx="2308904" cy="2349832"/>
          </a:xfrm>
          <a:prstGeom prst="bentConnector4">
            <a:avLst>
              <a:gd name="adj1" fmla="val 12600"/>
              <a:gd name="adj2" fmla="val 109728"/>
            </a:avLst>
          </a:prstGeom>
          <a:ln w="28575">
            <a:solidFill>
              <a:srgbClr val="404040"/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カギ線コネクタ 32"/>
          <p:cNvCxnSpPr>
            <a:stCxn id="10" idx="2"/>
            <a:endCxn id="50" idx="1"/>
          </p:cNvCxnSpPr>
          <p:nvPr userDrawn="1"/>
        </p:nvCxnSpPr>
        <p:spPr>
          <a:xfrm rot="5400000">
            <a:off x="5052423" y="5062011"/>
            <a:ext cx="1079207" cy="2826360"/>
          </a:xfrm>
          <a:prstGeom prst="bentConnector4">
            <a:avLst>
              <a:gd name="adj1" fmla="val 43501"/>
              <a:gd name="adj2" fmla="val 108088"/>
            </a:avLst>
          </a:prstGeom>
          <a:ln w="28575">
            <a:solidFill>
              <a:srgbClr val="404040"/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カギ線コネクタ 36"/>
          <p:cNvCxnSpPr>
            <a:stCxn id="13" idx="2"/>
            <a:endCxn id="52" idx="1"/>
          </p:cNvCxnSpPr>
          <p:nvPr userDrawn="1"/>
        </p:nvCxnSpPr>
        <p:spPr>
          <a:xfrm rot="5400000">
            <a:off x="12818167" y="4713091"/>
            <a:ext cx="1079207" cy="3524200"/>
          </a:xfrm>
          <a:prstGeom prst="bentConnector4">
            <a:avLst>
              <a:gd name="adj1" fmla="val 43501"/>
              <a:gd name="adj2" fmla="val 106487"/>
            </a:avLst>
          </a:prstGeom>
          <a:ln w="28575">
            <a:solidFill>
              <a:srgbClr val="404040"/>
            </a:solidFill>
            <a:prstDash val="sysDot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正方形/長方形 42"/>
          <p:cNvSpPr/>
          <p:nvPr userDrawn="1"/>
        </p:nvSpPr>
        <p:spPr>
          <a:xfrm>
            <a:off x="1942406" y="3054355"/>
            <a:ext cx="288032" cy="288032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8" name="正方形/長方形 47"/>
          <p:cNvSpPr/>
          <p:nvPr userDrawn="1"/>
        </p:nvSpPr>
        <p:spPr>
          <a:xfrm>
            <a:off x="8715350" y="3054355"/>
            <a:ext cx="283840" cy="28056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0" name="正方形/長方形 49"/>
          <p:cNvSpPr/>
          <p:nvPr userDrawn="1"/>
        </p:nvSpPr>
        <p:spPr>
          <a:xfrm>
            <a:off x="4178846" y="6874514"/>
            <a:ext cx="283840" cy="28056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正方形/長方形 51"/>
          <p:cNvSpPr/>
          <p:nvPr userDrawn="1"/>
        </p:nvSpPr>
        <p:spPr>
          <a:xfrm>
            <a:off x="11595670" y="6874514"/>
            <a:ext cx="283840" cy="280561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31BD8FF2-BC66-4518-8BBD-83AC23D04E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254" y="51045"/>
            <a:ext cx="15771813" cy="1989137"/>
          </a:xfrm>
          <a:prstGeom prst="rect">
            <a:avLst/>
          </a:prstGeo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4227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75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25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75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250"/>
                            </p:stCondLst>
                            <p:childTnLst>
                              <p:par>
                                <p:cTn id="6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75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" grpId="0" animBg="1"/>
      <p:bldP spid="10" grpId="0" animBg="1"/>
      <p:bldP spid="12" grpId="0" animBg="1"/>
      <p:bldP spid="13" grpId="0" animBg="1"/>
      <p:bldP spid="18" grpId="0"/>
      <p:bldP spid="1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/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4" grpId="0"/>
      <p:bldP spid="25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7" grpId="0"/>
      <p:bldP spid="2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2114749" y="9721516"/>
            <a:ext cx="6171664" cy="5476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4171970" y="0"/>
            <a:ext cx="4114443" cy="1613532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33" y="908365"/>
            <a:ext cx="17645383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1D8247A5-E604-4AB0-9735-AE1EBAEDA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7300" y="547688"/>
            <a:ext cx="15771813" cy="1989137"/>
          </a:xfrm>
          <a:prstGeom prst="rect">
            <a:avLst/>
          </a:prstGeom>
        </p:spPr>
        <p:txBody>
          <a:bodyPr/>
          <a:lstStyle/>
          <a:p>
            <a:r>
              <a:rPr lang="fr-FR"/>
              <a:t>Modifiez le style du titre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5748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 Pill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3103646" y="9752012"/>
            <a:ext cx="5256584" cy="432047"/>
          </a:xfrm>
        </p:spPr>
        <p:txBody>
          <a:bodyPr/>
          <a:lstStyle>
            <a:lvl1pPr algn="ctr">
              <a:defRPr/>
            </a:lvl1pPr>
          </a:lstStyle>
          <a:p>
            <a:pPr algn="r"/>
            <a:fld id="{387164BF-D67A-46C0-81D2-5BAF67C00C80}" type="slidenum">
              <a:rPr lang="en-US" smtClean="0"/>
              <a:pPr algn="r"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8" name="円/楕円 7"/>
          <p:cNvSpPr/>
          <p:nvPr userDrawn="1"/>
        </p:nvSpPr>
        <p:spPr>
          <a:xfrm>
            <a:off x="7738257" y="2983260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rgbClr val="FF6600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8638357" y="3883360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0" name="円/楕円 9"/>
          <p:cNvSpPr/>
          <p:nvPr userDrawn="1"/>
        </p:nvSpPr>
        <p:spPr>
          <a:xfrm>
            <a:off x="5831780" y="593558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rgbClr val="FF6600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6802946" y="683568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4" name="円/楕円 13"/>
          <p:cNvSpPr/>
          <p:nvPr userDrawn="1"/>
        </p:nvSpPr>
        <p:spPr>
          <a:xfrm>
            <a:off x="9503246" y="593558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rgbClr val="FF6600">
                <a:alpha val="74902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10403346" y="683568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16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087422" y="2335188"/>
            <a:ext cx="4320480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8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11087422" y="2983260"/>
            <a:ext cx="4320480" cy="187137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41" hasCustomPrompt="1"/>
          </p:nvPr>
        </p:nvSpPr>
        <p:spPr>
          <a:xfrm>
            <a:off x="13103646" y="6209806"/>
            <a:ext cx="4320480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13103646" y="6857878"/>
            <a:ext cx="4320480" cy="187137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1006302" y="4928307"/>
            <a:ext cx="4320480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44" hasCustomPrompt="1"/>
          </p:nvPr>
        </p:nvSpPr>
        <p:spPr>
          <a:xfrm>
            <a:off x="1006302" y="5576379"/>
            <a:ext cx="4320480" cy="1871377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4" name="直線コネクタ 23"/>
          <p:cNvCxnSpPr/>
          <p:nvPr userDrawn="1"/>
        </p:nvCxnSpPr>
        <p:spPr>
          <a:xfrm>
            <a:off x="718270" y="5575548"/>
            <a:ext cx="4608512" cy="0"/>
          </a:xfrm>
          <a:prstGeom prst="line">
            <a:avLst/>
          </a:prstGeom>
          <a:ln w="28575">
            <a:solidFill>
              <a:schemeClr val="bg2">
                <a:lumMod val="10000"/>
                <a:alpha val="50196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線コネクタ 27"/>
          <p:cNvCxnSpPr>
            <a:stCxn id="10" idx="1"/>
          </p:cNvCxnSpPr>
          <p:nvPr userDrawn="1"/>
        </p:nvCxnSpPr>
        <p:spPr>
          <a:xfrm flipH="1" flipV="1">
            <a:off x="5255716" y="5575548"/>
            <a:ext cx="987332" cy="771308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コネクタ 28"/>
          <p:cNvCxnSpPr/>
          <p:nvPr userDrawn="1"/>
        </p:nvCxnSpPr>
        <p:spPr>
          <a:xfrm flipH="1">
            <a:off x="11087422" y="2974993"/>
            <a:ext cx="4868548" cy="4929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線コネクタ 32"/>
          <p:cNvCxnSpPr>
            <a:stCxn id="8" idx="7"/>
          </p:cNvCxnSpPr>
          <p:nvPr userDrawn="1"/>
        </p:nvCxnSpPr>
        <p:spPr>
          <a:xfrm flipV="1">
            <a:off x="10135301" y="2988189"/>
            <a:ext cx="952121" cy="406339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線コネクタ 35"/>
          <p:cNvCxnSpPr>
            <a:cxnSpLocks/>
          </p:cNvCxnSpPr>
          <p:nvPr userDrawn="1"/>
        </p:nvCxnSpPr>
        <p:spPr>
          <a:xfrm flipV="1">
            <a:off x="12311558" y="6920085"/>
            <a:ext cx="792088" cy="475612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線コネクタ 38"/>
          <p:cNvCxnSpPr/>
          <p:nvPr userDrawn="1"/>
        </p:nvCxnSpPr>
        <p:spPr>
          <a:xfrm flipH="1">
            <a:off x="13103646" y="6920085"/>
            <a:ext cx="4752527" cy="0"/>
          </a:xfrm>
          <a:prstGeom prst="line">
            <a:avLst/>
          </a:prstGeom>
          <a:ln w="28575">
            <a:solidFill>
              <a:schemeClr val="tx1">
                <a:alpha val="50196"/>
              </a:schemeClr>
            </a:solidFill>
            <a:prstDash val="sysDot"/>
            <a:head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209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250"/>
                            </p:stCondLst>
                            <p:childTnLst>
                              <p:par>
                                <p:cTn id="4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50"/>
                            </p:stCondLst>
                            <p:childTnLst>
                              <p:par>
                                <p:cTn id="5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75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8" grpId="0" animBg="1"/>
      <p:bldP spid="9" grpId="0"/>
      <p:bldP spid="10" grpId="0" animBg="1"/>
      <p:bldP spid="12" grpId="0"/>
      <p:bldP spid="14" grpId="0" animBg="1"/>
      <p:bldP spid="15" grpId="0"/>
      <p:bldP spid="16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8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2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ocial Netwo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9" name="円/楕円 28"/>
          <p:cNvSpPr/>
          <p:nvPr userDrawn="1"/>
        </p:nvSpPr>
        <p:spPr>
          <a:xfrm>
            <a:off x="12699850" y="2235181"/>
            <a:ext cx="2124236" cy="212423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13230909" y="2861120"/>
            <a:ext cx="1062118" cy="1062118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6" name="円/楕円 35"/>
          <p:cNvSpPr/>
          <p:nvPr userDrawn="1"/>
        </p:nvSpPr>
        <p:spPr>
          <a:xfrm>
            <a:off x="11545856" y="5760796"/>
            <a:ext cx="1845822" cy="184582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12023526" y="6225026"/>
            <a:ext cx="922911" cy="922911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1" name="円/楕円 50"/>
          <p:cNvSpPr/>
          <p:nvPr userDrawn="1"/>
        </p:nvSpPr>
        <p:spPr>
          <a:xfrm>
            <a:off x="4524445" y="2479204"/>
            <a:ext cx="1448866" cy="1448866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2" name="図プレースホルダー 5"/>
          <p:cNvSpPr>
            <a:spLocks noGrp="1"/>
          </p:cNvSpPr>
          <p:nvPr>
            <p:ph type="pic" sz="quarter" idx="43" hasCustomPrompt="1"/>
          </p:nvPr>
        </p:nvSpPr>
        <p:spPr>
          <a:xfrm>
            <a:off x="4878081" y="2839244"/>
            <a:ext cx="741593" cy="741593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3" name="円/楕円 52"/>
          <p:cNvSpPr/>
          <p:nvPr userDrawn="1"/>
        </p:nvSpPr>
        <p:spPr>
          <a:xfrm>
            <a:off x="1025653" y="3198424"/>
            <a:ext cx="2592288" cy="259228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図プレースホルダー 5"/>
          <p:cNvSpPr>
            <a:spLocks noGrp="1"/>
          </p:cNvSpPr>
          <p:nvPr>
            <p:ph type="pic" sz="quarter" idx="44" hasCustomPrompt="1"/>
          </p:nvPr>
        </p:nvSpPr>
        <p:spPr>
          <a:xfrm>
            <a:off x="1689963" y="3739344"/>
            <a:ext cx="1296144" cy="1296144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5" name="円/楕円 54"/>
          <p:cNvSpPr/>
          <p:nvPr userDrawn="1"/>
        </p:nvSpPr>
        <p:spPr>
          <a:xfrm>
            <a:off x="5063606" y="6194284"/>
            <a:ext cx="1260140" cy="1260140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6" name="図プレースホルダー 5"/>
          <p:cNvSpPr>
            <a:spLocks noGrp="1"/>
          </p:cNvSpPr>
          <p:nvPr>
            <p:ph type="pic" sz="quarter" idx="45" hasCustomPrompt="1"/>
          </p:nvPr>
        </p:nvSpPr>
        <p:spPr>
          <a:xfrm>
            <a:off x="5389328" y="6500319"/>
            <a:ext cx="630070" cy="630070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59" name="円/楕円 58"/>
          <p:cNvSpPr/>
          <p:nvPr userDrawn="1"/>
        </p:nvSpPr>
        <p:spPr>
          <a:xfrm>
            <a:off x="15190555" y="4295134"/>
            <a:ext cx="1495578" cy="1495578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1143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0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15584381" y="4604896"/>
            <a:ext cx="768254" cy="768254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63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2230438" y="7879804"/>
            <a:ext cx="13789532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64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2230438" y="8527876"/>
            <a:ext cx="13789532" cy="936104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cxnSp>
        <p:nvCxnSpPr>
          <p:cNvPr id="21" name="直線コネクタ 20"/>
          <p:cNvCxnSpPr>
            <a:endCxn id="4" idx="1"/>
          </p:cNvCxnSpPr>
          <p:nvPr userDrawn="1"/>
        </p:nvCxnSpPr>
        <p:spPr>
          <a:xfrm>
            <a:off x="5938850" y="3631332"/>
            <a:ext cx="3132348" cy="1378609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正方形/長方形 3"/>
          <p:cNvSpPr/>
          <p:nvPr userDrawn="1"/>
        </p:nvSpPr>
        <p:spPr>
          <a:xfrm>
            <a:off x="9071198" y="4855468"/>
            <a:ext cx="288032" cy="308945"/>
          </a:xfrm>
          <a:prstGeom prst="rect">
            <a:avLst/>
          </a:prstGeom>
          <a:noFill/>
          <a:ln w="98425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直線コネクタ 45"/>
          <p:cNvCxnSpPr>
            <a:cxnSpLocks/>
            <a:stCxn id="53" idx="6"/>
          </p:cNvCxnSpPr>
          <p:nvPr userDrawn="1"/>
        </p:nvCxnSpPr>
        <p:spPr>
          <a:xfrm>
            <a:off x="3617941" y="4494568"/>
            <a:ext cx="4407219" cy="596404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線コネクタ 65"/>
          <p:cNvCxnSpPr>
            <a:endCxn id="4" idx="1"/>
          </p:cNvCxnSpPr>
          <p:nvPr userDrawn="1"/>
        </p:nvCxnSpPr>
        <p:spPr>
          <a:xfrm flipV="1">
            <a:off x="6323746" y="5009941"/>
            <a:ext cx="2747452" cy="1501711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コネクタ 72"/>
          <p:cNvCxnSpPr>
            <a:cxnSpLocks/>
          </p:cNvCxnSpPr>
          <p:nvPr userDrawn="1"/>
        </p:nvCxnSpPr>
        <p:spPr>
          <a:xfrm flipH="1">
            <a:off x="9359230" y="3699239"/>
            <a:ext cx="3340620" cy="1310702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線コネクタ 76"/>
          <p:cNvCxnSpPr>
            <a:cxnSpLocks/>
          </p:cNvCxnSpPr>
          <p:nvPr userDrawn="1"/>
        </p:nvCxnSpPr>
        <p:spPr>
          <a:xfrm flipH="1">
            <a:off x="9359231" y="5009944"/>
            <a:ext cx="5760639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線コネクタ 80"/>
          <p:cNvCxnSpPr/>
          <p:nvPr userDrawn="1"/>
        </p:nvCxnSpPr>
        <p:spPr>
          <a:xfrm flipH="1" flipV="1">
            <a:off x="9359232" y="5009940"/>
            <a:ext cx="2304254" cy="1184344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テキスト プレースホルダー 18"/>
          <p:cNvSpPr>
            <a:spLocks noGrp="1"/>
          </p:cNvSpPr>
          <p:nvPr>
            <p:ph type="body" sz="quarter" idx="21" hasCustomPrompt="1"/>
          </p:nvPr>
        </p:nvSpPr>
        <p:spPr>
          <a:xfrm>
            <a:off x="7571136" y="2332612"/>
            <a:ext cx="3156246" cy="5299487"/>
          </a:xfrm>
          <a:blipFill>
            <a:blip r:embed="rId2"/>
            <a:stretch>
              <a:fillRect/>
            </a:stretch>
          </a:blipFill>
        </p:spPr>
        <p:txBody>
          <a:bodyPr/>
          <a:lstStyle/>
          <a:p>
            <a:pPr lvl="0"/>
            <a:r>
              <a:rPr lang="en-US" dirty="0"/>
              <a:t> </a:t>
            </a:r>
          </a:p>
        </p:txBody>
      </p:sp>
      <p:sp>
        <p:nvSpPr>
          <p:cNvPr id="28" name="図プレースホルダー 7"/>
          <p:cNvSpPr>
            <a:spLocks noGrp="1"/>
          </p:cNvSpPr>
          <p:nvPr>
            <p:ph type="pic" sz="quarter" idx="23" hasCustomPrompt="1"/>
          </p:nvPr>
        </p:nvSpPr>
        <p:spPr>
          <a:xfrm>
            <a:off x="8069705" y="2958548"/>
            <a:ext cx="2145415" cy="3841136"/>
          </a:xfrm>
          <a:solidFill>
            <a:schemeClr val="bg1">
              <a:alpha val="22000"/>
            </a:schemeClr>
          </a:solidFill>
          <a:effectLst>
            <a:innerShdw blurRad="114300">
              <a:prstClr val="black"/>
            </a:innerShdw>
          </a:effectLst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Add Image</a:t>
            </a:r>
          </a:p>
        </p:txBody>
      </p:sp>
    </p:spTree>
    <p:extLst>
      <p:ext uri="{BB962C8B-B14F-4D97-AF65-F5344CB8AC3E}">
        <p14:creationId xmlns:p14="http://schemas.microsoft.com/office/powerpoint/2010/main" val="1525284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1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600"/>
                            </p:stCondLst>
                            <p:childTnLst>
                              <p:par>
                                <p:cTn id="74" presetID="2" presetClass="entr" presetSubtype="4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animBg="1"/>
      <p:bldP spid="33" grpId="0"/>
      <p:bldP spid="36" grpId="0" animBg="1"/>
      <p:bldP spid="39" grpId="0"/>
      <p:bldP spid="51" grpId="0" animBg="1"/>
      <p:bldP spid="52" grpId="0"/>
      <p:bldP spid="53" grpId="0" animBg="1"/>
      <p:bldP spid="54" grpId="0"/>
      <p:bldP spid="55" grpId="0" animBg="1"/>
      <p:bldP spid="56" grpId="0"/>
      <p:bldP spid="59" grpId="0" animBg="1"/>
      <p:bldP spid="60" grpId="0"/>
      <p:bldP spid="63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build="allAtOnce" animBg="1">
        <p:tmplLst>
          <p:tmpl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animBg="1"/>
    </p:bldLst>
  </p:timing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orm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2114749" y="9721516"/>
            <a:ext cx="6171664" cy="5476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4171970" y="0"/>
            <a:ext cx="4114443" cy="1613532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33" y="908365"/>
            <a:ext cx="17645383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75349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2114749" y="9721516"/>
            <a:ext cx="6171664" cy="5476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4171970" y="0"/>
            <a:ext cx="4114443" cy="1613532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33" y="908365"/>
            <a:ext cx="17645383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9" name="テキスト プレースホルダー 8"/>
          <p:cNvSpPr>
            <a:spLocks noGrp="1"/>
          </p:cNvSpPr>
          <p:nvPr>
            <p:ph type="body" sz="quarter" idx="12" hasCustomPrompt="1"/>
          </p:nvPr>
        </p:nvSpPr>
        <p:spPr>
          <a:xfrm>
            <a:off x="-309255" y="4894170"/>
            <a:ext cx="6790175" cy="928687"/>
          </a:xfrm>
          <a:prstGeom prst="rect">
            <a:avLst/>
          </a:prstGeom>
        </p:spPr>
        <p:txBody>
          <a:bodyPr/>
          <a:lstStyle>
            <a:lvl1pPr algn="r">
              <a:defRPr sz="7999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12" name="正方形/長方形 11"/>
          <p:cNvSpPr/>
          <p:nvPr/>
        </p:nvSpPr>
        <p:spPr>
          <a:xfrm>
            <a:off x="-1" y="5876924"/>
            <a:ext cx="4750719" cy="130672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7106468" y="2635625"/>
            <a:ext cx="11023547" cy="5775302"/>
          </a:xfrm>
          <a:prstGeom prst="rect">
            <a:avLst/>
          </a:prstGeom>
        </p:spPr>
        <p:txBody>
          <a:bodyPr anchor="ctr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4003910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4 Columns - Ti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4678709" y="3055268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4678709" y="3703340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4" name="テキスト プレースホルダー 11"/>
          <p:cNvSpPr>
            <a:spLocks noGrp="1"/>
          </p:cNvSpPr>
          <p:nvPr>
            <p:ph type="body" sz="quarter" idx="16" hasCustomPrompt="1"/>
          </p:nvPr>
        </p:nvSpPr>
        <p:spPr>
          <a:xfrm>
            <a:off x="4680494" y="6439644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5" name="テキスト プレースホルダー 11"/>
          <p:cNvSpPr>
            <a:spLocks noGrp="1"/>
          </p:cNvSpPr>
          <p:nvPr>
            <p:ph type="body" sz="quarter" idx="17" hasCustomPrompt="1"/>
          </p:nvPr>
        </p:nvSpPr>
        <p:spPr>
          <a:xfrm>
            <a:off x="4680494" y="7087716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0" name="テキスト プレースホルダー 11"/>
          <p:cNvSpPr>
            <a:spLocks noGrp="1"/>
          </p:cNvSpPr>
          <p:nvPr>
            <p:ph type="body" sz="quarter" idx="21" hasCustomPrompt="1"/>
          </p:nvPr>
        </p:nvSpPr>
        <p:spPr>
          <a:xfrm>
            <a:off x="12885041" y="3055267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1" name="テキスト プレースホルダー 11"/>
          <p:cNvSpPr>
            <a:spLocks noGrp="1"/>
          </p:cNvSpPr>
          <p:nvPr>
            <p:ph type="body" sz="quarter" idx="22" hasCustomPrompt="1"/>
          </p:nvPr>
        </p:nvSpPr>
        <p:spPr>
          <a:xfrm>
            <a:off x="12885041" y="3703339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2" name="テキスト プレースホルダー 11"/>
          <p:cNvSpPr>
            <a:spLocks noGrp="1"/>
          </p:cNvSpPr>
          <p:nvPr>
            <p:ph type="body" sz="quarter" idx="23" hasCustomPrompt="1"/>
          </p:nvPr>
        </p:nvSpPr>
        <p:spPr>
          <a:xfrm>
            <a:off x="12886826" y="6439643"/>
            <a:ext cx="4463703" cy="647650"/>
          </a:xfrm>
        </p:spPr>
        <p:txBody>
          <a:bodyPr anchor="ctr">
            <a:noAutofit/>
          </a:bodyPr>
          <a:lstStyle>
            <a:lvl1pPr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23" name="テキスト プレースホルダー 11"/>
          <p:cNvSpPr>
            <a:spLocks noGrp="1"/>
          </p:cNvSpPr>
          <p:nvPr>
            <p:ph type="body" sz="quarter" idx="24" hasCustomPrompt="1"/>
          </p:nvPr>
        </p:nvSpPr>
        <p:spPr>
          <a:xfrm>
            <a:off x="12886826" y="7087715"/>
            <a:ext cx="4463703" cy="1728192"/>
          </a:xfrm>
        </p:spPr>
        <p:txBody>
          <a:bodyPr anchor="t">
            <a:noAutofit/>
          </a:bodyPr>
          <a:lstStyle>
            <a:lvl1pPr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" name="円/楕円 3"/>
          <p:cNvSpPr/>
          <p:nvPr userDrawn="1"/>
        </p:nvSpPr>
        <p:spPr>
          <a:xfrm>
            <a:off x="1438350" y="2623220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2338450" y="3523320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6" name="円/楕円 25"/>
          <p:cNvSpPr/>
          <p:nvPr userDrawn="1"/>
        </p:nvSpPr>
        <p:spPr>
          <a:xfrm>
            <a:off x="1438350" y="6223620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図プレースホルダー 5"/>
          <p:cNvSpPr>
            <a:spLocks noGrp="1"/>
          </p:cNvSpPr>
          <p:nvPr>
            <p:ph type="pic" sz="quarter" idx="39" hasCustomPrompt="1"/>
          </p:nvPr>
        </p:nvSpPr>
        <p:spPr>
          <a:xfrm>
            <a:off x="2338450" y="7123720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28" name="円/楕円 27"/>
          <p:cNvSpPr/>
          <p:nvPr userDrawn="1"/>
        </p:nvSpPr>
        <p:spPr>
          <a:xfrm>
            <a:off x="9647262" y="2623220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図プレースホルダー 5"/>
          <p:cNvSpPr>
            <a:spLocks noGrp="1"/>
          </p:cNvSpPr>
          <p:nvPr>
            <p:ph type="pic" sz="quarter" idx="40" hasCustomPrompt="1"/>
          </p:nvPr>
        </p:nvSpPr>
        <p:spPr>
          <a:xfrm>
            <a:off x="10547362" y="3523320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sp>
        <p:nvSpPr>
          <p:cNvPr id="30" name="円/楕円 29"/>
          <p:cNvSpPr/>
          <p:nvPr userDrawn="1"/>
        </p:nvSpPr>
        <p:spPr>
          <a:xfrm>
            <a:off x="9647262" y="6201369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1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10547362" y="7101469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</p:spTree>
    <p:extLst>
      <p:ext uri="{BB962C8B-B14F-4D97-AF65-F5344CB8AC3E}">
        <p14:creationId xmlns:p14="http://schemas.microsoft.com/office/powerpoint/2010/main" val="3900619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500"/>
                            </p:stCondLst>
                            <p:childTnLst>
                              <p:par>
                                <p:cTn id="88" presetID="2" presetClass="entr" presetSubtype="2" decel="10000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4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1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" presetClass="entr" presetSubtype="2" decel="100000" fill="hold" nodeType="after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build="p">
        <p:tmplLst>
          <p:tmpl lvl="1"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2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" grpId="0" animBg="1"/>
      <p:bldP spid="25" grpId="0"/>
      <p:bldP spid="26" grpId="0" animBg="1"/>
      <p:bldP spid="27" grpId="0"/>
      <p:bldP spid="28" grpId="0" animBg="1"/>
      <p:bldP spid="29" grpId="0"/>
      <p:bldP spid="30" grpId="0" animBg="1"/>
      <p:bldP spid="31" grpId="0"/>
    </p:bldLst>
  </p:timing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ingle Column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2114749" y="9721516"/>
            <a:ext cx="6171664" cy="5476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4171970" y="0"/>
            <a:ext cx="4114443" cy="1613532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33" y="908365"/>
            <a:ext cx="17645383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927020" y="2430380"/>
            <a:ext cx="5978507" cy="5980546"/>
          </a:xfrm>
          <a:prstGeom prst="rect">
            <a:avLst/>
          </a:prstGeom>
        </p:spPr>
        <p:txBody>
          <a:bodyPr/>
          <a:lstStyle>
            <a:lvl1pPr>
              <a:defRPr baseline="0">
                <a:latin typeface="+mn-lt"/>
                <a:ea typeface="Roboto Light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726078" y="2430380"/>
            <a:ext cx="235987" cy="598054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7106468" y="2430381"/>
            <a:ext cx="11023547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7106468" y="3119718"/>
            <a:ext cx="11023547" cy="529120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/>
        </p:nvCxnSpPr>
        <p:spPr>
          <a:xfrm>
            <a:off x="7131276" y="3012141"/>
            <a:ext cx="10998739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47183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Horizontal 2 Columns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2114749" y="9721516"/>
            <a:ext cx="6171664" cy="5476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4171970" y="0"/>
            <a:ext cx="4114443" cy="1613532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33" y="908365"/>
            <a:ext cx="17645383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927020" y="2430380"/>
            <a:ext cx="5978507" cy="5980546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726078" y="2430380"/>
            <a:ext cx="235987" cy="5980546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7106468" y="2430381"/>
            <a:ext cx="11023547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Caption1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7106468" y="3119717"/>
            <a:ext cx="11023547" cy="2101166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/>
        </p:nvCxnSpPr>
        <p:spPr>
          <a:xfrm>
            <a:off x="7131276" y="3012141"/>
            <a:ext cx="10998739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テキスト プレースホルダー 8"/>
          <p:cNvSpPr>
            <a:spLocks noGrp="1"/>
          </p:cNvSpPr>
          <p:nvPr>
            <p:ph type="body" sz="quarter" idx="15" hasCustomPrompt="1"/>
          </p:nvPr>
        </p:nvSpPr>
        <p:spPr>
          <a:xfrm>
            <a:off x="7106468" y="5478617"/>
            <a:ext cx="11023547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Caption2 Here</a:t>
            </a:r>
            <a:endParaRPr lang="ja-JP" altLang="en-US" dirty="0"/>
          </a:p>
        </p:txBody>
      </p:sp>
      <p:sp>
        <p:nvSpPr>
          <p:cNvPr id="16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7106468" y="6167953"/>
            <a:ext cx="11023547" cy="2101166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7" name="直線コネクタ 16"/>
          <p:cNvCxnSpPr/>
          <p:nvPr/>
        </p:nvCxnSpPr>
        <p:spPr>
          <a:xfrm>
            <a:off x="7131276" y="6060377"/>
            <a:ext cx="10998739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509275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Columns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2114749" y="9721516"/>
            <a:ext cx="6171664" cy="5476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4171970" y="0"/>
            <a:ext cx="4114443" cy="1613532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33" y="908365"/>
            <a:ext cx="17645383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986138" y="2094204"/>
            <a:ext cx="3794315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838979" y="2094204"/>
            <a:ext cx="179984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838981" y="5994877"/>
            <a:ext cx="3941473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831884" y="6681700"/>
            <a:ext cx="3948569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/>
        </p:nvCxnSpPr>
        <p:spPr>
          <a:xfrm>
            <a:off x="838981" y="6583152"/>
            <a:ext cx="3941473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図プレースホルダー 8"/>
          <p:cNvSpPr>
            <a:spLocks noGrp="1"/>
          </p:cNvSpPr>
          <p:nvPr>
            <p:ph type="pic" sz="quarter" idx="15" hasCustomPrompt="1"/>
          </p:nvPr>
        </p:nvSpPr>
        <p:spPr>
          <a:xfrm>
            <a:off x="5239522" y="2094204"/>
            <a:ext cx="3794315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5092363" y="2094204"/>
            <a:ext cx="179984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5092365" y="5994877"/>
            <a:ext cx="3941473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5085268" y="6681700"/>
            <a:ext cx="3948569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/>
        </p:nvCxnSpPr>
        <p:spPr>
          <a:xfrm>
            <a:off x="5092365" y="6583152"/>
            <a:ext cx="3941473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9499254" y="2094204"/>
            <a:ext cx="3794315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9352096" y="2094204"/>
            <a:ext cx="179984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25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9352097" y="5994877"/>
            <a:ext cx="3941473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9345000" y="6681700"/>
            <a:ext cx="3948569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7" name="直線コネクタ 26"/>
          <p:cNvCxnSpPr/>
          <p:nvPr/>
        </p:nvCxnSpPr>
        <p:spPr>
          <a:xfrm>
            <a:off x="9352097" y="6583152"/>
            <a:ext cx="3941473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図プレースホルダー 8"/>
          <p:cNvSpPr>
            <a:spLocks noGrp="1"/>
          </p:cNvSpPr>
          <p:nvPr>
            <p:ph type="pic" sz="quarter" idx="21" hasCustomPrompt="1"/>
          </p:nvPr>
        </p:nvSpPr>
        <p:spPr>
          <a:xfrm>
            <a:off x="13752638" y="2094204"/>
            <a:ext cx="3794315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29" name="正方形/長方形 28"/>
          <p:cNvSpPr/>
          <p:nvPr/>
        </p:nvSpPr>
        <p:spPr>
          <a:xfrm>
            <a:off x="13605479" y="2094204"/>
            <a:ext cx="179984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30" name="テキスト プレースホルダー 8"/>
          <p:cNvSpPr>
            <a:spLocks noGrp="1"/>
          </p:cNvSpPr>
          <p:nvPr>
            <p:ph type="body" sz="quarter" idx="22" hasCustomPrompt="1"/>
          </p:nvPr>
        </p:nvSpPr>
        <p:spPr>
          <a:xfrm>
            <a:off x="13605481" y="5994877"/>
            <a:ext cx="3941473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31" name="テキスト プレースホルダー 8"/>
          <p:cNvSpPr>
            <a:spLocks noGrp="1"/>
          </p:cNvSpPr>
          <p:nvPr>
            <p:ph type="body" sz="quarter" idx="23" hasCustomPrompt="1"/>
          </p:nvPr>
        </p:nvSpPr>
        <p:spPr>
          <a:xfrm>
            <a:off x="13598384" y="6681700"/>
            <a:ext cx="3948569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32" name="直線コネクタ 31"/>
          <p:cNvCxnSpPr/>
          <p:nvPr/>
        </p:nvCxnSpPr>
        <p:spPr>
          <a:xfrm>
            <a:off x="13605481" y="6583152"/>
            <a:ext cx="3941473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2042411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 -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2114749" y="9721516"/>
            <a:ext cx="6171664" cy="5476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4171970" y="0"/>
            <a:ext cx="4114443" cy="1613532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33" y="908365"/>
            <a:ext cx="17645383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610198" y="2094204"/>
            <a:ext cx="3794315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11" name="正方形/長方形 10"/>
          <p:cNvSpPr/>
          <p:nvPr/>
        </p:nvSpPr>
        <p:spPr>
          <a:xfrm>
            <a:off x="1463039" y="2094204"/>
            <a:ext cx="179984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463040" y="5994877"/>
            <a:ext cx="3941473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1455944" y="6681700"/>
            <a:ext cx="3948569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/>
        </p:nvCxnSpPr>
        <p:spPr>
          <a:xfrm>
            <a:off x="1463040" y="6583152"/>
            <a:ext cx="3941473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図プレースホルダー 8"/>
          <p:cNvSpPr>
            <a:spLocks noGrp="1"/>
          </p:cNvSpPr>
          <p:nvPr>
            <p:ph type="pic" sz="quarter" idx="15" hasCustomPrompt="1"/>
          </p:nvPr>
        </p:nvSpPr>
        <p:spPr>
          <a:xfrm>
            <a:off x="7285859" y="2094204"/>
            <a:ext cx="3794315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19" name="正方形/長方形 18"/>
          <p:cNvSpPr/>
          <p:nvPr/>
        </p:nvSpPr>
        <p:spPr>
          <a:xfrm>
            <a:off x="7138700" y="2094204"/>
            <a:ext cx="179984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7138701" y="5994877"/>
            <a:ext cx="3941473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7131604" y="6681700"/>
            <a:ext cx="3948569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/>
        </p:nvCxnSpPr>
        <p:spPr>
          <a:xfrm>
            <a:off x="7138701" y="6583152"/>
            <a:ext cx="3941473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12968614" y="2094204"/>
            <a:ext cx="3794315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24" name="正方形/長方形 23"/>
          <p:cNvSpPr/>
          <p:nvPr/>
        </p:nvSpPr>
        <p:spPr>
          <a:xfrm>
            <a:off x="12821455" y="2094204"/>
            <a:ext cx="179984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25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12821457" y="5994877"/>
            <a:ext cx="3941473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12814360" y="6681700"/>
            <a:ext cx="3948569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7" name="直線コネクタ 26"/>
          <p:cNvCxnSpPr/>
          <p:nvPr/>
        </p:nvCxnSpPr>
        <p:spPr>
          <a:xfrm>
            <a:off x="12821457" y="6583152"/>
            <a:ext cx="3941473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94078075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2114749" y="9721516"/>
            <a:ext cx="6171664" cy="5476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4171970" y="0"/>
            <a:ext cx="4114443" cy="1613532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33" y="908365"/>
            <a:ext cx="17645383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911545" y="2105048"/>
            <a:ext cx="5036824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904449" y="2791871"/>
            <a:ext cx="5045892" cy="63231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/>
        </p:nvCxnSpPr>
        <p:spPr>
          <a:xfrm>
            <a:off x="911545" y="2693323"/>
            <a:ext cx="5036824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6587206" y="2105048"/>
            <a:ext cx="5036824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6580109" y="2791871"/>
            <a:ext cx="5045892" cy="63231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/>
        </p:nvCxnSpPr>
        <p:spPr>
          <a:xfrm>
            <a:off x="6587206" y="2693323"/>
            <a:ext cx="5036824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12269962" y="2105048"/>
            <a:ext cx="5036824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12262865" y="2791871"/>
            <a:ext cx="5045892" cy="63231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7" name="直線コネクタ 26"/>
          <p:cNvCxnSpPr/>
          <p:nvPr/>
        </p:nvCxnSpPr>
        <p:spPr>
          <a:xfrm>
            <a:off x="12269962" y="2693323"/>
            <a:ext cx="5036824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224157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2114749" y="9721516"/>
            <a:ext cx="6171664" cy="5476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4171970" y="0"/>
            <a:ext cx="4114443" cy="1613532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33" y="908365"/>
            <a:ext cx="17645383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911545" y="2105048"/>
            <a:ext cx="7426597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904449" y="2791871"/>
            <a:ext cx="7439968" cy="63231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/>
        </p:nvCxnSpPr>
        <p:spPr>
          <a:xfrm>
            <a:off x="911545" y="2693323"/>
            <a:ext cx="7426597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9133175" y="2105048"/>
            <a:ext cx="7426597" cy="635549"/>
          </a:xfrm>
          <a:prstGeom prst="rect">
            <a:avLst/>
          </a:prstGeom>
        </p:spPr>
        <p:txBody>
          <a:bodyPr anchor="b"/>
          <a:lstStyle>
            <a:lvl1pPr marL="0" marR="0" indent="0" algn="l" defTabSz="13714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marL="0" marR="0" lvl="0" indent="0" algn="l" defTabSz="13714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9126078" y="2791871"/>
            <a:ext cx="7439968" cy="6323101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/>
        </p:nvCxnSpPr>
        <p:spPr>
          <a:xfrm>
            <a:off x="9133175" y="2693323"/>
            <a:ext cx="7426597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2257278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2114749" y="9721516"/>
            <a:ext cx="6171664" cy="5476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4171970" y="0"/>
            <a:ext cx="4114443" cy="1613532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33" y="908365"/>
            <a:ext cx="17645383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463039" y="5994877"/>
            <a:ext cx="6892974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1455943" y="6681699"/>
            <a:ext cx="6905384" cy="253449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/>
        </p:nvCxnSpPr>
        <p:spPr>
          <a:xfrm>
            <a:off x="1463039" y="6583152"/>
            <a:ext cx="6892974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9684668" y="5994877"/>
            <a:ext cx="6892974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9677572" y="6681699"/>
            <a:ext cx="6905384" cy="2534490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/>
        </p:nvCxnSpPr>
        <p:spPr>
          <a:xfrm>
            <a:off x="9684668" y="6583152"/>
            <a:ext cx="6892974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1610198" y="2094204"/>
            <a:ext cx="6745815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16:9</a:t>
            </a:r>
          </a:p>
        </p:txBody>
      </p:sp>
      <p:sp>
        <p:nvSpPr>
          <p:cNvPr id="16" name="正方形/長方形 15"/>
          <p:cNvSpPr/>
          <p:nvPr/>
        </p:nvSpPr>
        <p:spPr>
          <a:xfrm>
            <a:off x="1463039" y="2094204"/>
            <a:ext cx="179984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  <p:sp>
        <p:nvSpPr>
          <p:cNvPr id="17" name="図プレースホルダー 8"/>
          <p:cNvSpPr>
            <a:spLocks noGrp="1"/>
          </p:cNvSpPr>
          <p:nvPr>
            <p:ph type="pic" sz="quarter" idx="18" hasCustomPrompt="1"/>
          </p:nvPr>
        </p:nvSpPr>
        <p:spPr>
          <a:xfrm>
            <a:off x="9824731" y="2095656"/>
            <a:ext cx="6745815" cy="3795608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16:9</a:t>
            </a:r>
          </a:p>
        </p:txBody>
      </p:sp>
      <p:sp>
        <p:nvSpPr>
          <p:cNvPr id="18" name="正方形/長方形 17"/>
          <p:cNvSpPr/>
          <p:nvPr/>
        </p:nvSpPr>
        <p:spPr>
          <a:xfrm>
            <a:off x="9677572" y="2095656"/>
            <a:ext cx="179984" cy="379560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92463087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ig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2114749" y="9721516"/>
            <a:ext cx="6171664" cy="5476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4171970" y="0"/>
            <a:ext cx="4114443" cy="1613532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33" y="908365"/>
            <a:ext cx="17645383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9" name="図プレースホルダー 8"/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61676"/>
            <a:ext cx="18288065" cy="4572413"/>
          </a:xfrm>
          <a:prstGeom prst="rect">
            <a:avLst/>
          </a:prstGeom>
        </p:spPr>
        <p:txBody>
          <a:bodyPr/>
          <a:lstStyle>
            <a:lvl1pPr>
              <a:defRPr baseline="0"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picture here – 1:1</a:t>
            </a:r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0" y="6322835"/>
            <a:ext cx="6480920" cy="635549"/>
          </a:xfrm>
          <a:prstGeom prst="rect">
            <a:avLst/>
          </a:prstGeom>
        </p:spPr>
        <p:txBody>
          <a:bodyPr anchor="b"/>
          <a:lstStyle>
            <a:lvl1pPr algn="r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6617941" y="6322835"/>
            <a:ext cx="11087952" cy="3067909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28" name="正方形/長方形 27"/>
          <p:cNvSpPr/>
          <p:nvPr/>
        </p:nvSpPr>
        <p:spPr>
          <a:xfrm>
            <a:off x="-2" y="6958383"/>
            <a:ext cx="6480921" cy="14735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405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7419525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s -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2114749" y="9721516"/>
            <a:ext cx="6171664" cy="5476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4171970" y="0"/>
            <a:ext cx="4114443" cy="1613532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33" y="908365"/>
            <a:ext cx="17645383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1463040" y="5994877"/>
            <a:ext cx="3941473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1455944" y="6681700"/>
            <a:ext cx="3948569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/>
        </p:nvCxnSpPr>
        <p:spPr>
          <a:xfrm>
            <a:off x="1463040" y="6583152"/>
            <a:ext cx="3941473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プレースホルダー 8"/>
          <p:cNvSpPr>
            <a:spLocks noGrp="1"/>
          </p:cNvSpPr>
          <p:nvPr>
            <p:ph type="body" sz="quarter" idx="16" hasCustomPrompt="1"/>
          </p:nvPr>
        </p:nvSpPr>
        <p:spPr>
          <a:xfrm>
            <a:off x="7138701" y="5994877"/>
            <a:ext cx="3941473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1" name="テキスト プレースホルダー 8"/>
          <p:cNvSpPr>
            <a:spLocks noGrp="1"/>
          </p:cNvSpPr>
          <p:nvPr>
            <p:ph type="body" sz="quarter" idx="17" hasCustomPrompt="1"/>
          </p:nvPr>
        </p:nvSpPr>
        <p:spPr>
          <a:xfrm>
            <a:off x="7131604" y="6681700"/>
            <a:ext cx="3948569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2" name="直線コネクタ 21"/>
          <p:cNvCxnSpPr/>
          <p:nvPr/>
        </p:nvCxnSpPr>
        <p:spPr>
          <a:xfrm>
            <a:off x="7138701" y="6583152"/>
            <a:ext cx="3941473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テキスト プレースホルダー 8"/>
          <p:cNvSpPr>
            <a:spLocks noGrp="1"/>
          </p:cNvSpPr>
          <p:nvPr>
            <p:ph type="body" sz="quarter" idx="19" hasCustomPrompt="1"/>
          </p:nvPr>
        </p:nvSpPr>
        <p:spPr>
          <a:xfrm>
            <a:off x="12821457" y="5994877"/>
            <a:ext cx="3941473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Caption Here</a:t>
            </a:r>
            <a:endParaRPr lang="ja-JP" altLang="en-US" dirty="0"/>
          </a:p>
        </p:txBody>
      </p:sp>
      <p:sp>
        <p:nvSpPr>
          <p:cNvPr id="26" name="テキスト プレースホルダー 8"/>
          <p:cNvSpPr>
            <a:spLocks noGrp="1"/>
          </p:cNvSpPr>
          <p:nvPr>
            <p:ph type="body" sz="quarter" idx="20" hasCustomPrompt="1"/>
          </p:nvPr>
        </p:nvSpPr>
        <p:spPr>
          <a:xfrm>
            <a:off x="12814360" y="6681700"/>
            <a:ext cx="3948569" cy="252953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27" name="直線コネクタ 26"/>
          <p:cNvCxnSpPr/>
          <p:nvPr/>
        </p:nvCxnSpPr>
        <p:spPr>
          <a:xfrm>
            <a:off x="12821457" y="6583152"/>
            <a:ext cx="3941473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グラフ プレースホルダー 6"/>
          <p:cNvSpPr>
            <a:spLocks noGrp="1"/>
          </p:cNvSpPr>
          <p:nvPr>
            <p:ph type="chart" sz="quarter" idx="21" hasCustomPrompt="1"/>
          </p:nvPr>
        </p:nvSpPr>
        <p:spPr>
          <a:xfrm>
            <a:off x="1463548" y="1927449"/>
            <a:ext cx="3965005" cy="396534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Graph Here</a:t>
            </a:r>
          </a:p>
        </p:txBody>
      </p:sp>
      <p:sp>
        <p:nvSpPr>
          <p:cNvPr id="28" name="グラフ プレースホルダー 6"/>
          <p:cNvSpPr>
            <a:spLocks noGrp="1"/>
          </p:cNvSpPr>
          <p:nvPr>
            <p:ph type="chart" sz="quarter" idx="22" hasCustomPrompt="1"/>
          </p:nvPr>
        </p:nvSpPr>
        <p:spPr>
          <a:xfrm>
            <a:off x="7115169" y="1927449"/>
            <a:ext cx="3965005" cy="3965348"/>
          </a:xfrm>
          <a:prstGeom prst="rect">
            <a:avLst/>
          </a:prstGeom>
        </p:spPr>
        <p:txBody>
          <a:bodyPr/>
          <a:lstStyle>
            <a:lvl1pPr marL="0" marR="0" indent="0" algn="l" defTabSz="13714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Graph Here</a:t>
            </a:r>
          </a:p>
          <a:p>
            <a:endParaRPr lang="en-US" dirty="0"/>
          </a:p>
        </p:txBody>
      </p:sp>
      <p:sp>
        <p:nvSpPr>
          <p:cNvPr id="29" name="グラフ プレースホルダー 6"/>
          <p:cNvSpPr>
            <a:spLocks noGrp="1"/>
          </p:cNvSpPr>
          <p:nvPr>
            <p:ph type="chart" sz="quarter" idx="23" hasCustomPrompt="1"/>
          </p:nvPr>
        </p:nvSpPr>
        <p:spPr>
          <a:xfrm>
            <a:off x="12821457" y="1924689"/>
            <a:ext cx="3965005" cy="3965348"/>
          </a:xfrm>
          <a:prstGeom prst="rect">
            <a:avLst/>
          </a:prstGeom>
        </p:spPr>
        <p:txBody>
          <a:bodyPr/>
          <a:lstStyle>
            <a:lvl1pPr marL="0" marR="0" indent="0" algn="l" defTabSz="1371463" rtl="0" eaLnBrk="1" fontAlgn="auto" latinLnBrk="0" hangingPunct="1">
              <a:lnSpc>
                <a:spcPct val="9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Graph Here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4075034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3 Columns -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 anchor="t"/>
          <a:lstStyle>
            <a:lvl1pPr>
              <a:defRPr baseline="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0"/>
          </p:nvPr>
        </p:nvSpPr>
        <p:spPr>
          <a:xfrm>
            <a:off x="12114749" y="9721516"/>
            <a:ext cx="6171664" cy="547688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1"/>
          </p:nvPr>
        </p:nvSpPr>
        <p:spPr>
          <a:xfrm>
            <a:off x="14171970" y="0"/>
            <a:ext cx="4114443" cy="1613532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fld id="{DAEF4D36-AE85-49C9-90DE-66D02B257272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6" name="サブタイトル 2"/>
          <p:cNvSpPr>
            <a:spLocks noGrp="1"/>
          </p:cNvSpPr>
          <p:nvPr>
            <p:ph type="subTitle" idx="1" hasCustomPrompt="1"/>
          </p:nvPr>
        </p:nvSpPr>
        <p:spPr>
          <a:xfrm>
            <a:off x="484633" y="908365"/>
            <a:ext cx="17645383" cy="44522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30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Clear Sans Light" panose="020B0303030202020304" pitchFamily="34" charset="0"/>
              </a:defRPr>
            </a:lvl1pPr>
            <a:lvl2pPr marL="685731" indent="0" algn="ctr">
              <a:buNone/>
              <a:defRPr sz="3000"/>
            </a:lvl2pPr>
            <a:lvl3pPr marL="1371463" indent="0" algn="ctr">
              <a:buNone/>
              <a:defRPr sz="2700"/>
            </a:lvl3pPr>
            <a:lvl4pPr marL="2057194" indent="0" algn="ctr">
              <a:buNone/>
              <a:defRPr sz="2400"/>
            </a:lvl4pPr>
            <a:lvl5pPr marL="2742926" indent="0" algn="ctr">
              <a:buNone/>
              <a:defRPr sz="2400"/>
            </a:lvl5pPr>
            <a:lvl6pPr marL="3428657" indent="0" algn="ctr">
              <a:buNone/>
              <a:defRPr sz="2400"/>
            </a:lvl6pPr>
            <a:lvl7pPr marL="4114389" indent="0" algn="ctr">
              <a:buNone/>
              <a:defRPr sz="2400"/>
            </a:lvl7pPr>
            <a:lvl8pPr marL="4800120" indent="0" algn="ctr">
              <a:buNone/>
              <a:defRPr sz="2400"/>
            </a:lvl8pPr>
            <a:lvl9pPr marL="5485851" indent="0" algn="ctr">
              <a:buNone/>
              <a:defRPr sz="2400"/>
            </a:lvl9pPr>
          </a:lstStyle>
          <a:p>
            <a:r>
              <a:rPr lang="en-US" altLang="ja-JP" dirty="0"/>
              <a:t>A brief description here</a:t>
            </a:r>
            <a:endParaRPr lang="en-US" dirty="0"/>
          </a:p>
        </p:txBody>
      </p:sp>
      <p:sp>
        <p:nvSpPr>
          <p:cNvPr id="12" name="テキスト プレースホルダー 8"/>
          <p:cNvSpPr>
            <a:spLocks noGrp="1"/>
          </p:cNvSpPr>
          <p:nvPr>
            <p:ph type="body" sz="quarter" idx="13" hasCustomPrompt="1"/>
          </p:nvPr>
        </p:nvSpPr>
        <p:spPr>
          <a:xfrm>
            <a:off x="9066716" y="2862603"/>
            <a:ext cx="8318121" cy="635549"/>
          </a:xfrm>
          <a:prstGeom prst="rect">
            <a:avLst/>
          </a:prstGeom>
        </p:spPr>
        <p:txBody>
          <a:bodyPr anchor="b"/>
          <a:lstStyle>
            <a:lvl1pPr algn="l">
              <a:defRPr sz="3600" baseline="0">
                <a:solidFill>
                  <a:srgbClr val="FF6600"/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sp>
        <p:nvSpPr>
          <p:cNvPr id="13" name="テキスト プレースホルダー 8"/>
          <p:cNvSpPr>
            <a:spLocks noGrp="1"/>
          </p:cNvSpPr>
          <p:nvPr>
            <p:ph type="body" sz="quarter" idx="14" hasCustomPrompt="1"/>
          </p:nvPr>
        </p:nvSpPr>
        <p:spPr>
          <a:xfrm>
            <a:off x="9059618" y="3549426"/>
            <a:ext cx="8333098" cy="4541845"/>
          </a:xfrm>
          <a:prstGeom prst="rect">
            <a:avLst/>
          </a:prstGeom>
        </p:spPr>
        <p:txBody>
          <a:bodyPr anchor="t"/>
          <a:lstStyle>
            <a:lvl1pPr algn="l">
              <a:lnSpc>
                <a:spcPts val="2800"/>
              </a:lnSpc>
              <a:defRPr sz="2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defRPr>
            </a:lvl1pPr>
            <a:lvl2pPr>
              <a:defRPr>
                <a:latin typeface="Bebas Neue Bold" panose="020B0606020202050201" pitchFamily="34" charset="0"/>
              </a:defRPr>
            </a:lvl2pPr>
            <a:lvl3pPr>
              <a:defRPr>
                <a:latin typeface="Bebas Neue Bold" panose="020B0606020202050201" pitchFamily="34" charset="0"/>
              </a:defRPr>
            </a:lvl3pPr>
            <a:lvl4pPr>
              <a:defRPr>
                <a:latin typeface="Bebas Neue Bold" panose="020B0606020202050201" pitchFamily="34" charset="0"/>
              </a:defRPr>
            </a:lvl4pPr>
            <a:lvl5pPr>
              <a:defRPr>
                <a:latin typeface="Bebas Neue Bold" panose="020B0606020202050201" pitchFamily="34" charset="0"/>
              </a:defRPr>
            </a:lvl5pPr>
          </a:lstStyle>
          <a:p>
            <a:pPr lvl="0"/>
            <a:r>
              <a:rPr lang="en-US" altLang="ja-JP" dirty="0"/>
              <a:t>Text Here</a:t>
            </a:r>
            <a:endParaRPr lang="ja-JP" altLang="en-US" dirty="0"/>
          </a:p>
        </p:txBody>
      </p:sp>
      <p:cxnSp>
        <p:nvCxnSpPr>
          <p:cNvPr id="14" name="直線コネクタ 13"/>
          <p:cNvCxnSpPr/>
          <p:nvPr/>
        </p:nvCxnSpPr>
        <p:spPr>
          <a:xfrm>
            <a:off x="9066716" y="3450878"/>
            <a:ext cx="8318121" cy="0"/>
          </a:xfrm>
          <a:prstGeom prst="line">
            <a:avLst/>
          </a:prstGeom>
          <a:ln w="19050">
            <a:solidFill>
              <a:srgbClr val="FF66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グラフ プレースホルダー 6"/>
          <p:cNvSpPr>
            <a:spLocks noGrp="1"/>
          </p:cNvSpPr>
          <p:nvPr>
            <p:ph type="chart" sz="quarter" idx="21" hasCustomPrompt="1"/>
          </p:nvPr>
        </p:nvSpPr>
        <p:spPr>
          <a:xfrm>
            <a:off x="796881" y="2862602"/>
            <a:ext cx="8127294" cy="5228668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  <a:latin typeface="+mn-lt"/>
                <a:ea typeface="Roboto" panose="02000000000000000000" pitchFamily="2" charset="0"/>
              </a:defRPr>
            </a:lvl1pPr>
          </a:lstStyle>
          <a:p>
            <a:r>
              <a:rPr lang="en-US" dirty="0"/>
              <a:t>Add Graph Here</a:t>
            </a:r>
          </a:p>
        </p:txBody>
      </p:sp>
    </p:spTree>
    <p:extLst>
      <p:ext uri="{BB962C8B-B14F-4D97-AF65-F5344CB8AC3E}">
        <p14:creationId xmlns:p14="http://schemas.microsoft.com/office/powerpoint/2010/main" val="2782056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Icons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>
              <a:defRPr sz="8800" spc="300"/>
            </a:lvl1pPr>
          </a:lstStyle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>
          <a:xfrm>
            <a:off x="17624420" y="9636372"/>
            <a:ext cx="735810" cy="547688"/>
          </a:xfrm>
        </p:spPr>
        <p:txBody>
          <a:bodyPr/>
          <a:lstStyle>
            <a:lvl1pPr algn="ctr">
              <a:defRPr/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2" name="テキスト プレースホルダー 11"/>
          <p:cNvSpPr>
            <a:spLocks noGrp="1"/>
          </p:cNvSpPr>
          <p:nvPr>
            <p:ph type="body" sz="quarter" idx="14" hasCustomPrompt="1"/>
          </p:nvPr>
        </p:nvSpPr>
        <p:spPr>
          <a:xfrm>
            <a:off x="934294" y="6439644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3" name="テキスト プレースホルダー 11"/>
          <p:cNvSpPr>
            <a:spLocks noGrp="1"/>
          </p:cNvSpPr>
          <p:nvPr>
            <p:ph type="body" sz="quarter" idx="15" hasCustomPrompt="1"/>
          </p:nvPr>
        </p:nvSpPr>
        <p:spPr>
          <a:xfrm>
            <a:off x="934294" y="7087716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17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9" name="テキスト プレースホルダー 11"/>
          <p:cNvSpPr>
            <a:spLocks noGrp="1"/>
          </p:cNvSpPr>
          <p:nvPr>
            <p:ph type="body" sz="quarter" idx="18" hasCustomPrompt="1"/>
          </p:nvPr>
        </p:nvSpPr>
        <p:spPr>
          <a:xfrm>
            <a:off x="862286" y="1543100"/>
            <a:ext cx="16489832" cy="576064"/>
          </a:xfrm>
        </p:spPr>
        <p:txBody>
          <a:bodyPr anchor="t">
            <a:noAutofit/>
          </a:bodyPr>
          <a:lstStyle>
            <a:lvl1pPr algn="ctr">
              <a:defRPr sz="2800" baseline="0">
                <a:solidFill>
                  <a:schemeClr val="bg1">
                    <a:alpha val="80000"/>
                  </a:schemeClr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dirty="0"/>
              <a:t>Slide Subtitle Here</a:t>
            </a:r>
          </a:p>
        </p:txBody>
      </p:sp>
      <p:sp>
        <p:nvSpPr>
          <p:cNvPr id="20" name="円/楕円 19"/>
          <p:cNvSpPr/>
          <p:nvPr userDrawn="1"/>
        </p:nvSpPr>
        <p:spPr>
          <a:xfrm>
            <a:off x="1582366" y="305526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1" name="図プレースホルダー 5"/>
          <p:cNvSpPr>
            <a:spLocks noGrp="1"/>
          </p:cNvSpPr>
          <p:nvPr>
            <p:ph type="pic" sz="quarter" idx="38" hasCustomPrompt="1"/>
          </p:nvPr>
        </p:nvSpPr>
        <p:spPr>
          <a:xfrm>
            <a:off x="2482466" y="395536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6" name="直線コネクタ 5"/>
          <p:cNvCxnSpPr/>
          <p:nvPr userDrawn="1"/>
        </p:nvCxnSpPr>
        <p:spPr>
          <a:xfrm>
            <a:off x="1294334" y="6223620"/>
            <a:ext cx="3312368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テキスト プレースホルダー 11"/>
          <p:cNvSpPr>
            <a:spLocks noGrp="1"/>
          </p:cNvSpPr>
          <p:nvPr>
            <p:ph type="body" sz="quarter" idx="39" hasCustomPrompt="1"/>
          </p:nvPr>
        </p:nvSpPr>
        <p:spPr>
          <a:xfrm>
            <a:off x="5038750" y="6439644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5" name="テキスト プレースホルダー 11"/>
          <p:cNvSpPr>
            <a:spLocks noGrp="1"/>
          </p:cNvSpPr>
          <p:nvPr>
            <p:ph type="body" sz="quarter" idx="40" hasCustomPrompt="1"/>
          </p:nvPr>
        </p:nvSpPr>
        <p:spPr>
          <a:xfrm>
            <a:off x="5038750" y="7087716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36" name="円/楕円 35"/>
          <p:cNvSpPr/>
          <p:nvPr userDrawn="1"/>
        </p:nvSpPr>
        <p:spPr>
          <a:xfrm>
            <a:off x="5686822" y="305526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図プレースホルダー 5"/>
          <p:cNvSpPr>
            <a:spLocks noGrp="1"/>
          </p:cNvSpPr>
          <p:nvPr>
            <p:ph type="pic" sz="quarter" idx="41" hasCustomPrompt="1"/>
          </p:nvPr>
        </p:nvSpPr>
        <p:spPr>
          <a:xfrm>
            <a:off x="6586922" y="395536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38" name="直線コネクタ 37"/>
          <p:cNvCxnSpPr/>
          <p:nvPr userDrawn="1"/>
        </p:nvCxnSpPr>
        <p:spPr>
          <a:xfrm>
            <a:off x="5398790" y="6223620"/>
            <a:ext cx="3312368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テキスト プレースホルダー 11"/>
          <p:cNvSpPr>
            <a:spLocks noGrp="1"/>
          </p:cNvSpPr>
          <p:nvPr>
            <p:ph type="body" sz="quarter" idx="42" hasCustomPrompt="1"/>
          </p:nvPr>
        </p:nvSpPr>
        <p:spPr>
          <a:xfrm>
            <a:off x="9143206" y="6439644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0" name="テキスト プレースホルダー 11"/>
          <p:cNvSpPr>
            <a:spLocks noGrp="1"/>
          </p:cNvSpPr>
          <p:nvPr>
            <p:ph type="body" sz="quarter" idx="43" hasCustomPrompt="1"/>
          </p:nvPr>
        </p:nvSpPr>
        <p:spPr>
          <a:xfrm>
            <a:off x="9143206" y="7087716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1" name="円/楕円 40"/>
          <p:cNvSpPr/>
          <p:nvPr userDrawn="1"/>
        </p:nvSpPr>
        <p:spPr>
          <a:xfrm>
            <a:off x="9791278" y="305526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図プレースホルダー 5"/>
          <p:cNvSpPr>
            <a:spLocks noGrp="1"/>
          </p:cNvSpPr>
          <p:nvPr>
            <p:ph type="pic" sz="quarter" idx="44" hasCustomPrompt="1"/>
          </p:nvPr>
        </p:nvSpPr>
        <p:spPr>
          <a:xfrm>
            <a:off x="10691378" y="395536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3" name="直線コネクタ 42"/>
          <p:cNvCxnSpPr/>
          <p:nvPr userDrawn="1"/>
        </p:nvCxnSpPr>
        <p:spPr>
          <a:xfrm>
            <a:off x="9503246" y="6223620"/>
            <a:ext cx="3312368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テキスト プレースホルダー 11"/>
          <p:cNvSpPr>
            <a:spLocks noGrp="1"/>
          </p:cNvSpPr>
          <p:nvPr>
            <p:ph type="body" sz="quarter" idx="45" hasCustomPrompt="1"/>
          </p:nvPr>
        </p:nvSpPr>
        <p:spPr>
          <a:xfrm>
            <a:off x="13247662" y="6439644"/>
            <a:ext cx="3960440" cy="647650"/>
          </a:xfrm>
        </p:spPr>
        <p:txBody>
          <a:bodyPr anchor="ctr">
            <a:noAutofit/>
          </a:bodyPr>
          <a:lstStyle>
            <a:lvl1pPr algn="ctr">
              <a:defRPr sz="4400">
                <a:solidFill>
                  <a:schemeClr val="accent1"/>
                </a:solidFill>
                <a:latin typeface="Bebas Neue Regular" pitchFamily="50" charset="0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5" name="テキスト プレースホルダー 11"/>
          <p:cNvSpPr>
            <a:spLocks noGrp="1"/>
          </p:cNvSpPr>
          <p:nvPr>
            <p:ph type="body" sz="quarter" idx="46" hasCustomPrompt="1"/>
          </p:nvPr>
        </p:nvSpPr>
        <p:spPr>
          <a:xfrm>
            <a:off x="13247662" y="7087716"/>
            <a:ext cx="3960440" cy="2088232"/>
          </a:xfrm>
        </p:spPr>
        <p:txBody>
          <a:bodyPr anchor="t">
            <a:noAutofit/>
          </a:bodyPr>
          <a:lstStyle>
            <a:lvl1pPr algn="ctr">
              <a:defRPr sz="2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ja-JP" dirty="0"/>
              <a:t>Text Here</a:t>
            </a:r>
            <a:endParaRPr lang="en-US" dirty="0"/>
          </a:p>
        </p:txBody>
      </p:sp>
      <p:sp>
        <p:nvSpPr>
          <p:cNvPr id="46" name="円/楕円 45"/>
          <p:cNvSpPr/>
          <p:nvPr userDrawn="1"/>
        </p:nvSpPr>
        <p:spPr>
          <a:xfrm>
            <a:off x="13895734" y="3055268"/>
            <a:ext cx="2808312" cy="2808312"/>
          </a:xfrm>
          <a:prstGeom prst="ellipse">
            <a:avLst/>
          </a:prstGeom>
          <a:gradFill>
            <a:gsLst>
              <a:gs pos="0">
                <a:schemeClr val="bg1">
                  <a:alpha val="37000"/>
                </a:schemeClr>
              </a:gs>
              <a:gs pos="50000">
                <a:schemeClr val="bg1">
                  <a:alpha val="15000"/>
                </a:schemeClr>
              </a:gs>
              <a:gs pos="100000">
                <a:schemeClr val="bg1">
                  <a:alpha val="0"/>
                </a:schemeClr>
              </a:gs>
            </a:gsLst>
            <a:path path="circle">
              <a:fillToRect r="100000" b="100000"/>
            </a:path>
          </a:gradFill>
          <a:ln w="254000" cmpd="thinThick">
            <a:solidFill>
              <a:schemeClr val="bg1"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7" name="図プレースホルダー 5"/>
          <p:cNvSpPr>
            <a:spLocks noGrp="1"/>
          </p:cNvSpPr>
          <p:nvPr>
            <p:ph type="pic" sz="quarter" idx="47" hasCustomPrompt="1"/>
          </p:nvPr>
        </p:nvSpPr>
        <p:spPr>
          <a:xfrm>
            <a:off x="14795834" y="3955368"/>
            <a:ext cx="1008112" cy="1008112"/>
          </a:xfrm>
        </p:spPr>
        <p:txBody>
          <a:bodyPr>
            <a:normAutofit/>
          </a:bodyPr>
          <a:lstStyle>
            <a:lvl1pPr>
              <a:defRPr sz="1100"/>
            </a:lvl1pPr>
          </a:lstStyle>
          <a:p>
            <a:r>
              <a:rPr lang="en-US" dirty="0"/>
              <a:t>ICON</a:t>
            </a:r>
          </a:p>
        </p:txBody>
      </p:sp>
      <p:cxnSp>
        <p:nvCxnSpPr>
          <p:cNvPr id="48" name="直線コネクタ 47"/>
          <p:cNvCxnSpPr/>
          <p:nvPr userDrawn="1"/>
        </p:nvCxnSpPr>
        <p:spPr>
          <a:xfrm>
            <a:off x="13607702" y="6223620"/>
            <a:ext cx="3312368" cy="0"/>
          </a:xfrm>
          <a:prstGeom prst="line">
            <a:avLst/>
          </a:prstGeom>
          <a:ln w="28575">
            <a:solidFill>
              <a:srgbClr val="FFFFFF">
                <a:alpha val="50196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8565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500"/>
                            </p:stCondLst>
                            <p:childTnLst>
                              <p:par>
                                <p:cTn id="52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500"/>
                            </p:stCondLst>
                            <p:childTnLst>
                              <p:par>
                                <p:cTn id="78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6500"/>
                            </p:stCondLst>
                            <p:childTnLst>
                              <p:par>
                                <p:cTn id="8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000"/>
                            </p:stCondLst>
                            <p:childTnLst>
                              <p:par>
                                <p:cTn id="10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0"/>
                            </p:stCondLst>
                            <p:childTnLst>
                              <p:par>
                                <p:cTn id="104" presetID="2" presetClass="entr" presetSubtype="4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3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1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9" grpId="0" build="p">
        <p:tmplLst>
          <p:tmpl lvl="1">
            <p:tnLst>
              <p:par>
                <p:cTn presetID="10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0" grpId="0" animBg="1"/>
      <p:bldP spid="21" grpId="0"/>
      <p:bldP spid="3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6" grpId="0" animBg="1"/>
      <p:bldP spid="37" grpId="0"/>
      <p:bldP spid="39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39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/>
      <p:bldP spid="44" grpId="0" build="p">
        <p:tmplLst>
          <p:tmpl lvl="1">
            <p:tnLst>
              <p:par>
                <p:cTn presetID="2" presetClass="entr" presetSubtype="4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5" grpId="0" build="p">
        <p:tmplLst>
          <p:tmpl lvl="1">
            <p:tnLst>
              <p:par>
                <p:cTn presetID="2" presetClass="entr" presetSubtype="4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4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6" grpId="0" animBg="1"/>
      <p:bldP spid="47" grpId="0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image" Target="../media/image4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0.xml"/><Relationship Id="rId1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4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slideLayout" Target="../slideLayouts/slideLayout61.xml"/><Relationship Id="rId1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1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64.xml"/><Relationship Id="rId20" Type="http://schemas.openxmlformats.org/officeDocument/2006/relationships/theme" Target="../theme/theme3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5" Type="http://schemas.openxmlformats.org/officeDocument/2006/relationships/slideLayout" Target="../slideLayouts/slideLayout63.xml"/><Relationship Id="rId10" Type="http://schemas.openxmlformats.org/officeDocument/2006/relationships/slideLayout" Target="../slideLayouts/slideLayout58.xml"/><Relationship Id="rId19" Type="http://schemas.openxmlformats.org/officeDocument/2006/relationships/slideLayout" Target="../slideLayouts/slideLayout67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Relationship Id="rId14" Type="http://schemas.openxmlformats.org/officeDocument/2006/relationships/slideLayout" Target="../slideLayouts/slideLayout6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0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/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6" y="-123975"/>
            <a:ext cx="18117134" cy="1821559"/>
          </a:xfrm>
          <a:prstGeom prst="rect">
            <a:avLst/>
          </a:prstGeom>
        </p:spPr>
      </p:pic>
      <p:pic>
        <p:nvPicPr>
          <p:cNvPr id="9" name="図 8"/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0"/>
            <a:ext cx="1117050" cy="1126059"/>
          </a:xfrm>
          <a:prstGeom prst="rect">
            <a:avLst/>
          </a:prstGeom>
        </p:spPr>
      </p:pic>
      <p:pic>
        <p:nvPicPr>
          <p:cNvPr id="8" name="図 7"/>
          <p:cNvPicPr>
            <a:picLocks noChangeAspect="1"/>
          </p:cNvPicPr>
          <p:nvPr userDrawn="1"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0195" y="9163193"/>
            <a:ext cx="1117050" cy="1126059"/>
          </a:xfrm>
          <a:prstGeom prst="rect">
            <a:avLst/>
          </a:prstGeom>
        </p:spPr>
      </p:pic>
      <p:pic>
        <p:nvPicPr>
          <p:cNvPr id="7" name="図 6"/>
          <p:cNvPicPr>
            <a:picLocks noChangeAspect="1"/>
          </p:cNvPicPr>
          <p:nvPr userDrawn="1"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46"/>
            <a:ext cx="18287207" cy="10286554"/>
          </a:xfrm>
          <a:prstGeom prst="rect">
            <a:avLst/>
          </a:prstGeom>
        </p:spPr>
      </p:pic>
      <p:pic>
        <p:nvPicPr>
          <p:cNvPr id="14" name="図 13"/>
          <p:cNvPicPr>
            <a:picLocks noChangeAspect="1"/>
          </p:cNvPicPr>
          <p:nvPr userDrawn="1"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99080" y="9370612"/>
            <a:ext cx="18117134" cy="1821559"/>
          </a:xfrm>
          <a:prstGeom prst="rect">
            <a:avLst/>
          </a:prstGeom>
        </p:spPr>
      </p:pic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94346" y="246956"/>
            <a:ext cx="16457772" cy="1203151"/>
          </a:xfrm>
          <a:prstGeom prst="rect">
            <a:avLst/>
          </a:prstGeom>
        </p:spPr>
        <p:txBody>
          <a:bodyPr vert="horz" lIns="163275" tIns="81638" rIns="163275" bIns="81638" rtlCol="0" anchor="ctr">
            <a:noAutofit/>
          </a:bodyPr>
          <a:lstStyle/>
          <a:p>
            <a:r>
              <a:rPr lang="en-US" altLang="ja-JP" dirty="0"/>
              <a:t>SLIDE TITLE HERE</a:t>
            </a:r>
            <a:endParaRPr lang="en-US" dirty="0"/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914321" y="1831132"/>
            <a:ext cx="16457772" cy="7358114"/>
          </a:xfrm>
          <a:prstGeom prst="rect">
            <a:avLst/>
          </a:prstGeom>
        </p:spPr>
        <p:txBody>
          <a:bodyPr vert="horz" lIns="163275" tIns="81638" rIns="163275" bIns="81638" rtlCol="0">
            <a:normAutofit/>
          </a:bodyPr>
          <a:lstStyle/>
          <a:p>
            <a:pPr lvl="0"/>
            <a:r>
              <a:rPr lang="en-US" altLang="ja-JP" dirty="0"/>
              <a:t>Master Text</a:t>
            </a:r>
            <a:endParaRPr lang="ja-JP" altLang="en-US" dirty="0"/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914321" y="9607996"/>
            <a:ext cx="426683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l">
              <a:defRPr sz="2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5254774" y="9637834"/>
            <a:ext cx="7776864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ctr">
              <a:defRPr sz="2100">
                <a:solidFill>
                  <a:schemeClr val="tx1">
                    <a:tint val="75000"/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17552412" y="9535988"/>
            <a:ext cx="735810" cy="547688"/>
          </a:xfrm>
          <a:prstGeom prst="rect">
            <a:avLst/>
          </a:prstGeom>
        </p:spPr>
        <p:txBody>
          <a:bodyPr vert="horz" lIns="163275" tIns="81638" rIns="163275" bIns="81638" rtlCol="0" anchor="ctr"/>
          <a:lstStyle>
            <a:lvl1pPr algn="r">
              <a:defRPr sz="3600">
                <a:solidFill>
                  <a:schemeClr val="tx1">
                    <a:alpha val="50000"/>
                  </a:schemeClr>
                </a:solidFill>
                <a:latin typeface="Bebas Neue Regular" pitchFamily="50" charset="0"/>
              </a:defRPr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686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70" r:id="rId2"/>
    <p:sldLayoutId id="2147483661" r:id="rId3"/>
    <p:sldLayoutId id="2147483662" r:id="rId4"/>
    <p:sldLayoutId id="2147483663" r:id="rId5"/>
    <p:sldLayoutId id="2147483664" r:id="rId6"/>
    <p:sldLayoutId id="2147483704" r:id="rId7"/>
    <p:sldLayoutId id="2147483668" r:id="rId8"/>
    <p:sldLayoutId id="2147483669" r:id="rId9"/>
    <p:sldLayoutId id="2147483665" r:id="rId10"/>
    <p:sldLayoutId id="2147483666" r:id="rId11"/>
    <p:sldLayoutId id="2147483714" r:id="rId12"/>
    <p:sldLayoutId id="2147483673" r:id="rId13"/>
    <p:sldLayoutId id="2147483701" r:id="rId14"/>
    <p:sldLayoutId id="2147483657" r:id="rId15"/>
    <p:sldLayoutId id="2147483667" r:id="rId16"/>
    <p:sldLayoutId id="2147483660" r:id="rId17"/>
    <p:sldLayoutId id="2147483682" r:id="rId18"/>
    <p:sldLayoutId id="2147483692" r:id="rId19"/>
    <p:sldLayoutId id="2147483707" r:id="rId20"/>
    <p:sldLayoutId id="2147483683" r:id="rId21"/>
    <p:sldLayoutId id="2147483687" r:id="rId22"/>
    <p:sldLayoutId id="2147483705" r:id="rId23"/>
    <p:sldLayoutId id="2147483688" r:id="rId24"/>
    <p:sldLayoutId id="2147483685" r:id="rId25"/>
    <p:sldLayoutId id="2147483686" r:id="rId26"/>
    <p:sldLayoutId id="2147483709" r:id="rId27"/>
    <p:sldLayoutId id="2147483694" r:id="rId28"/>
    <p:sldLayoutId id="2147483690" r:id="rId29"/>
    <p:sldLayoutId id="2147483691" r:id="rId30"/>
    <p:sldLayoutId id="2147483695" r:id="rId31"/>
    <p:sldLayoutId id="2147483697" r:id="rId32"/>
    <p:sldLayoutId id="2147483698" r:id="rId33"/>
    <p:sldLayoutId id="2147483699" r:id="rId34"/>
    <p:sldLayoutId id="2147483700" r:id="rId35"/>
    <p:sldLayoutId id="2147483703" r:id="rId36"/>
    <p:sldLayoutId id="2147483708" r:id="rId37"/>
    <p:sldLayoutId id="2147483715" r:id="rId3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9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6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6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</p:bldLst>
  </p:timing>
  <p:hf hdr="0" ftr="0" dt="0"/>
  <p:txStyles>
    <p:titleStyle>
      <a:lvl1pPr algn="ctr" defTabSz="1632753" rtl="0" eaLnBrk="1" latinLnBrk="0" hangingPunct="1">
        <a:spcBef>
          <a:spcPct val="0"/>
        </a:spcBef>
        <a:buNone/>
        <a:defRPr sz="8800" kern="1200" spc="3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1632753" rtl="0" eaLnBrk="1" latinLnBrk="0" hangingPunct="1">
        <a:spcBef>
          <a:spcPct val="20000"/>
        </a:spcBef>
        <a:buFont typeface="Arial" panose="020B0604020202020204" pitchFamily="34" charset="0"/>
        <a:buNone/>
        <a:defRPr sz="20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1326612" indent="-510235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2040941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3pPr>
      <a:lvl4pPr marL="2857317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3673693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4490070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306446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122822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6939199" indent="-408188" algn="l" defTabSz="1632753" rtl="0" eaLnBrk="1" latinLnBrk="0" hangingPunct="1">
        <a:spcBef>
          <a:spcPct val="20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816376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632753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449129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4pPr>
      <a:lvl5pPr marL="3265505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5pPr>
      <a:lvl6pPr marL="4081882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6pPr>
      <a:lvl7pPr marL="4898258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7pPr>
      <a:lvl8pPr marL="5714634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8pPr>
      <a:lvl9pPr marL="6531011" algn="l" defTabSz="1632753" rtl="0" eaLnBrk="1" latinLnBrk="0" hangingPunct="1">
        <a:defRPr sz="3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>
            <a:lumMod val="20000"/>
            <a:lumOff val="80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CD1D524-8765-4AA0-A111-274953E1A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703046" y="9534525"/>
            <a:ext cx="61716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EBBE5A5-8CFF-4884-B7B1-05C98CF7E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039750" y="9534525"/>
            <a:ext cx="4114443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B75ED-0D94-41AE-8513-6973D6607061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483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62" r:id="rId6"/>
    <p:sldLayoutId id="2147483763" r:id="rId7"/>
    <p:sldLayoutId id="2147483764" r:id="rId8"/>
    <p:sldLayoutId id="2147483765" r:id="rId9"/>
    <p:sldLayoutId id="2147483766" r:id="rId10"/>
  </p:sldLayoutIdLst>
  <p:hf hdr="0" ftr="0" dt="0"/>
  <p:txStyles>
    <p:titleStyle>
      <a:lvl1pPr algn="l" defTabSz="1371463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j-cs"/>
        </a:defRPr>
      </a:lvl1pPr>
    </p:titleStyle>
    <p:bodyStyle>
      <a:lvl1pPr marL="342866" indent="-342866" algn="l" defTabSz="1371463" rtl="0" eaLnBrk="1" latinLnBrk="0" hangingPunct="1">
        <a:lnSpc>
          <a:spcPct val="90000"/>
        </a:lnSpc>
        <a:spcBef>
          <a:spcPts val="1500"/>
        </a:spcBef>
        <a:buFont typeface="Wingdings" panose="05000000000000000000" pitchFamily="2" charset="2"/>
        <a:buChar char=""/>
        <a:defRPr sz="27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1pPr>
      <a:lvl2pPr marL="685731" indent="-342866" algn="l" defTabSz="1371463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"/>
        <a:defRPr sz="24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2pPr>
      <a:lvl3pPr marL="1097170" indent="-342866" algn="l" defTabSz="1371463" rtl="0" eaLnBrk="1" latinLnBrk="0" hangingPunct="1">
        <a:lnSpc>
          <a:spcPct val="90000"/>
        </a:lnSpc>
        <a:spcBef>
          <a:spcPts val="900"/>
        </a:spcBef>
        <a:buFont typeface="Wingdings" panose="05000000000000000000" pitchFamily="2" charset="2"/>
        <a:buChar char=""/>
        <a:defRPr sz="24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3pPr>
      <a:lvl4pPr marL="1508609" indent="-342866" algn="l" defTabSz="1371463" rtl="0" eaLnBrk="1" latinLnBrk="0" hangingPunct="1">
        <a:lnSpc>
          <a:spcPct val="90000"/>
        </a:lnSpc>
        <a:spcBef>
          <a:spcPts val="900"/>
        </a:spcBef>
        <a:buFont typeface="Wingdings" panose="05000000000000000000" pitchFamily="2" charset="2"/>
        <a:buChar char=""/>
        <a:defRPr sz="21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4pPr>
      <a:lvl5pPr marL="1920048" indent="-342866" algn="l" defTabSz="1371463" rtl="0" eaLnBrk="1" latinLnBrk="0" hangingPunct="1">
        <a:lnSpc>
          <a:spcPct val="90000"/>
        </a:lnSpc>
        <a:spcBef>
          <a:spcPts val="900"/>
        </a:spcBef>
        <a:buFont typeface="Wingdings" panose="05000000000000000000" pitchFamily="2" charset="2"/>
        <a:buChar char=""/>
        <a:defRPr sz="21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5pPr>
      <a:lvl6pPr marL="3771523" indent="-342866" algn="l" defTabSz="137146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254" indent="-342866" algn="l" defTabSz="137146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986" indent="-342866" algn="l" defTabSz="137146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717" indent="-342866" algn="l" defTabSz="137146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63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94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926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657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389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120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851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>
            <a:lumMod val="20000"/>
            <a:lumOff val="80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 userDrawn="1"/>
        </p:nvSpPr>
        <p:spPr>
          <a:xfrm>
            <a:off x="0" y="9721516"/>
            <a:ext cx="18286413" cy="5654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16" name="正方形/長方形 15"/>
          <p:cNvSpPr/>
          <p:nvPr userDrawn="1"/>
        </p:nvSpPr>
        <p:spPr>
          <a:xfrm>
            <a:off x="13017038" y="9721516"/>
            <a:ext cx="5269375" cy="56548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2" name="正方形/長方形 1"/>
          <p:cNvSpPr/>
          <p:nvPr userDrawn="1"/>
        </p:nvSpPr>
        <p:spPr>
          <a:xfrm>
            <a:off x="0" y="0"/>
            <a:ext cx="18286413" cy="1462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" name="正方形/長方形 2"/>
          <p:cNvSpPr/>
          <p:nvPr userDrawn="1"/>
        </p:nvSpPr>
        <p:spPr>
          <a:xfrm>
            <a:off x="1" y="0"/>
            <a:ext cx="388384" cy="146263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FB30B08-9322-4502-8183-97B19B047E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941788" y="9721516"/>
            <a:ext cx="6170613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1A22DA5-E046-43E2-8E72-78ABC90496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4143285" y="9739312"/>
            <a:ext cx="4114800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622905-833F-4A78-BFF2-6F82813FA889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679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67" r:id="rId16"/>
    <p:sldLayoutId id="2147483768" r:id="rId17"/>
    <p:sldLayoutId id="2147483769" r:id="rId18"/>
    <p:sldLayoutId id="2147483770" r:id="rId19"/>
  </p:sldLayoutIdLst>
  <p:hf hdr="0" ftr="0" dt="0"/>
  <p:txStyles>
    <p:titleStyle>
      <a:lvl1pPr algn="l" defTabSz="1371463" rtl="0" eaLnBrk="1" latinLnBrk="0" hangingPunct="1">
        <a:lnSpc>
          <a:spcPct val="90000"/>
        </a:lnSpc>
        <a:spcBef>
          <a:spcPct val="0"/>
        </a:spcBef>
        <a:buNone/>
        <a:defRPr sz="5999" kern="1200" baseline="0">
          <a:solidFill>
            <a:schemeClr val="bg1">
              <a:lumMod val="95000"/>
            </a:schemeClr>
          </a:solidFill>
          <a:latin typeface="Bebas Neue Bold" panose="020B0606020202050201" pitchFamily="34" charset="0"/>
          <a:ea typeface="A-OTF Shin Go Pro L" panose="020B0300000000000000" pitchFamily="34" charset="-128"/>
          <a:cs typeface="+mj-cs"/>
        </a:defRPr>
      </a:lvl1pPr>
    </p:titleStyle>
    <p:bodyStyle>
      <a:lvl1pPr marL="0" indent="0" algn="l" defTabSz="1371463" rtl="0" eaLnBrk="1" latinLnBrk="0" hangingPunct="1">
        <a:lnSpc>
          <a:spcPct val="90000"/>
        </a:lnSpc>
        <a:spcBef>
          <a:spcPts val="1500"/>
        </a:spcBef>
        <a:buFont typeface="Wingdings" panose="05000000000000000000" pitchFamily="2" charset="2"/>
        <a:buNone/>
        <a:defRPr sz="27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1pPr>
      <a:lvl2pPr marL="685731" indent="-342866" algn="l" defTabSz="1371463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"/>
        <a:defRPr sz="24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2pPr>
      <a:lvl3pPr marL="1097170" indent="-342866" algn="l" defTabSz="1371463" rtl="0" eaLnBrk="1" latinLnBrk="0" hangingPunct="1">
        <a:lnSpc>
          <a:spcPct val="90000"/>
        </a:lnSpc>
        <a:spcBef>
          <a:spcPts val="900"/>
        </a:spcBef>
        <a:buFont typeface="Wingdings" panose="05000000000000000000" pitchFamily="2" charset="2"/>
        <a:buChar char=""/>
        <a:defRPr sz="24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3pPr>
      <a:lvl4pPr marL="1508609" indent="-342866" algn="l" defTabSz="1371463" rtl="0" eaLnBrk="1" latinLnBrk="0" hangingPunct="1">
        <a:lnSpc>
          <a:spcPct val="90000"/>
        </a:lnSpc>
        <a:spcBef>
          <a:spcPts val="900"/>
        </a:spcBef>
        <a:buFont typeface="Wingdings" panose="05000000000000000000" pitchFamily="2" charset="2"/>
        <a:buChar char=""/>
        <a:defRPr sz="21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4pPr>
      <a:lvl5pPr marL="1920048" indent="-342866" algn="l" defTabSz="1371463" rtl="0" eaLnBrk="1" latinLnBrk="0" hangingPunct="1">
        <a:lnSpc>
          <a:spcPct val="90000"/>
        </a:lnSpc>
        <a:spcBef>
          <a:spcPts val="900"/>
        </a:spcBef>
        <a:buFont typeface="Wingdings" panose="05000000000000000000" pitchFamily="2" charset="2"/>
        <a:buChar char=""/>
        <a:defRPr sz="21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5pPr>
      <a:lvl6pPr marL="3771523" indent="-342866" algn="l" defTabSz="137146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254" indent="-342866" algn="l" defTabSz="137146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986" indent="-342866" algn="l" defTabSz="137146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717" indent="-342866" algn="l" defTabSz="137146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63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94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926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657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389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120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851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>
            <a:lumMod val="20000"/>
            <a:lumOff val="80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ECD1D524-8765-4AA0-A111-274953E1AE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375" y="9534525"/>
            <a:ext cx="61716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EBBE5A5-8CFF-4884-B7B1-05C98CF7E5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4779" y="9534525"/>
            <a:ext cx="4114443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7164BF-D67A-46C0-81D2-5BAF67C00C80}" type="slidenum">
              <a:rPr lang="en-US" smtClean="0"/>
              <a:pPr/>
              <a:t>‹N°›</a:t>
            </a:fld>
            <a:endParaRPr lang="en-US"/>
          </a:p>
        </p:txBody>
      </p:sp>
      <p:sp>
        <p:nvSpPr>
          <p:cNvPr id="4" name="正方形/長方形 14">
            <a:extLst>
              <a:ext uri="{FF2B5EF4-FFF2-40B4-BE49-F238E27FC236}">
                <a16:creationId xmlns:a16="http://schemas.microsoft.com/office/drawing/2014/main" id="{0DB655A5-E060-4670-85C1-3C1ABBECB9A8}"/>
              </a:ext>
            </a:extLst>
          </p:cNvPr>
          <p:cNvSpPr/>
          <p:nvPr userDrawn="1"/>
        </p:nvSpPr>
        <p:spPr>
          <a:xfrm>
            <a:off x="0" y="9721516"/>
            <a:ext cx="18286413" cy="5654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5" name="正方形/長方形 15">
            <a:extLst>
              <a:ext uri="{FF2B5EF4-FFF2-40B4-BE49-F238E27FC236}">
                <a16:creationId xmlns:a16="http://schemas.microsoft.com/office/drawing/2014/main" id="{D011EA0B-BAD0-4966-81A9-76E90C5186B2}"/>
              </a:ext>
            </a:extLst>
          </p:cNvPr>
          <p:cNvSpPr/>
          <p:nvPr userDrawn="1"/>
        </p:nvSpPr>
        <p:spPr>
          <a:xfrm>
            <a:off x="13017038" y="9721516"/>
            <a:ext cx="5269375" cy="56548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6" name="正方形/長方形 1">
            <a:extLst>
              <a:ext uri="{FF2B5EF4-FFF2-40B4-BE49-F238E27FC236}">
                <a16:creationId xmlns:a16="http://schemas.microsoft.com/office/drawing/2014/main" id="{561AA743-4A3C-44D4-9FD8-9772AAB444AC}"/>
              </a:ext>
            </a:extLst>
          </p:cNvPr>
          <p:cNvSpPr/>
          <p:nvPr userDrawn="1"/>
        </p:nvSpPr>
        <p:spPr>
          <a:xfrm>
            <a:off x="0" y="0"/>
            <a:ext cx="18286413" cy="1462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7" name="正方形/長方形 2">
            <a:extLst>
              <a:ext uri="{FF2B5EF4-FFF2-40B4-BE49-F238E27FC236}">
                <a16:creationId xmlns:a16="http://schemas.microsoft.com/office/drawing/2014/main" id="{17528057-676D-4213-B7C8-96645CF09252}"/>
              </a:ext>
            </a:extLst>
          </p:cNvPr>
          <p:cNvSpPr/>
          <p:nvPr userDrawn="1"/>
        </p:nvSpPr>
        <p:spPr>
          <a:xfrm>
            <a:off x="1" y="0"/>
            <a:ext cx="388384" cy="146263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</p:spTree>
    <p:extLst>
      <p:ext uri="{BB962C8B-B14F-4D97-AF65-F5344CB8AC3E}">
        <p14:creationId xmlns:p14="http://schemas.microsoft.com/office/powerpoint/2010/main" val="1580474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</p:sldLayoutIdLst>
  <p:hf hdr="0" ftr="0" dt="0"/>
  <p:txStyles>
    <p:titleStyle>
      <a:lvl1pPr algn="l" defTabSz="1371463" rtl="0" eaLnBrk="1" latinLnBrk="0" hangingPunct="1">
        <a:lnSpc>
          <a:spcPct val="90000"/>
        </a:lnSpc>
        <a:spcBef>
          <a:spcPct val="0"/>
        </a:spcBef>
        <a:buNone/>
        <a:defRPr sz="42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j-cs"/>
        </a:defRPr>
      </a:lvl1pPr>
    </p:titleStyle>
    <p:bodyStyle>
      <a:lvl1pPr marL="342866" indent="-342866" algn="l" defTabSz="1371463" rtl="0" eaLnBrk="1" latinLnBrk="0" hangingPunct="1">
        <a:lnSpc>
          <a:spcPct val="90000"/>
        </a:lnSpc>
        <a:spcBef>
          <a:spcPts val="1500"/>
        </a:spcBef>
        <a:buFont typeface="Wingdings" panose="05000000000000000000" pitchFamily="2" charset="2"/>
        <a:buChar char=""/>
        <a:defRPr sz="27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1pPr>
      <a:lvl2pPr marL="685731" indent="-342866" algn="l" defTabSz="1371463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"/>
        <a:defRPr sz="24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2pPr>
      <a:lvl3pPr marL="1097170" indent="-342866" algn="l" defTabSz="1371463" rtl="0" eaLnBrk="1" latinLnBrk="0" hangingPunct="1">
        <a:lnSpc>
          <a:spcPct val="90000"/>
        </a:lnSpc>
        <a:spcBef>
          <a:spcPts val="900"/>
        </a:spcBef>
        <a:buFont typeface="Wingdings" panose="05000000000000000000" pitchFamily="2" charset="2"/>
        <a:buChar char=""/>
        <a:defRPr sz="24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3pPr>
      <a:lvl4pPr marL="1508609" indent="-342866" algn="l" defTabSz="1371463" rtl="0" eaLnBrk="1" latinLnBrk="0" hangingPunct="1">
        <a:lnSpc>
          <a:spcPct val="90000"/>
        </a:lnSpc>
        <a:spcBef>
          <a:spcPts val="900"/>
        </a:spcBef>
        <a:buFont typeface="Wingdings" panose="05000000000000000000" pitchFamily="2" charset="2"/>
        <a:buChar char=""/>
        <a:defRPr sz="21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4pPr>
      <a:lvl5pPr marL="1920048" indent="-342866" algn="l" defTabSz="1371463" rtl="0" eaLnBrk="1" latinLnBrk="0" hangingPunct="1">
        <a:lnSpc>
          <a:spcPct val="90000"/>
        </a:lnSpc>
        <a:spcBef>
          <a:spcPts val="900"/>
        </a:spcBef>
        <a:buFont typeface="Wingdings" panose="05000000000000000000" pitchFamily="2" charset="2"/>
        <a:buChar char=""/>
        <a:defRPr sz="21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5pPr>
      <a:lvl6pPr marL="3771523" indent="-342866" algn="l" defTabSz="137146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254" indent="-342866" algn="l" defTabSz="137146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986" indent="-342866" algn="l" defTabSz="137146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717" indent="-342866" algn="l" defTabSz="137146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63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94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926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657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389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120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851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4">
            <a:lumMod val="20000"/>
            <a:lumOff val="80000"/>
            <a:alpha val="49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正方形/長方形 14"/>
          <p:cNvSpPr/>
          <p:nvPr/>
        </p:nvSpPr>
        <p:spPr>
          <a:xfrm>
            <a:off x="0" y="9721516"/>
            <a:ext cx="18286413" cy="56548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16" name="正方形/長方形 15"/>
          <p:cNvSpPr/>
          <p:nvPr/>
        </p:nvSpPr>
        <p:spPr>
          <a:xfrm>
            <a:off x="13017038" y="9721516"/>
            <a:ext cx="5269375" cy="565484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2" name="正方形/長方形 1"/>
          <p:cNvSpPr/>
          <p:nvPr/>
        </p:nvSpPr>
        <p:spPr>
          <a:xfrm>
            <a:off x="0" y="0"/>
            <a:ext cx="18286413" cy="146263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3" name="正方形/長方形 2"/>
          <p:cNvSpPr/>
          <p:nvPr/>
        </p:nvSpPr>
        <p:spPr>
          <a:xfrm>
            <a:off x="1" y="0"/>
            <a:ext cx="388384" cy="1462638"/>
          </a:xfrm>
          <a:prstGeom prst="rect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405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9A3AD3B-9E78-4819-8972-713AC52859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057375" y="9534525"/>
            <a:ext cx="6171664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A41A521-BBED-4F8C-9DFE-8C58941A6CC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2914779" y="9534525"/>
            <a:ext cx="4114443" cy="5476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9F53E-8F72-4285-AECA-37A2E2926074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187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  <p:sldLayoutId id="2147483759" r:id="rId10"/>
    <p:sldLayoutId id="2147483760" r:id="rId11"/>
    <p:sldLayoutId id="2147483761" r:id="rId12"/>
  </p:sldLayoutIdLst>
  <p:hf hdr="0" ftr="0" dt="0"/>
  <p:txStyles>
    <p:titleStyle>
      <a:lvl1pPr algn="l" defTabSz="1371463" rtl="0" eaLnBrk="1" latinLnBrk="0" hangingPunct="1">
        <a:lnSpc>
          <a:spcPct val="90000"/>
        </a:lnSpc>
        <a:spcBef>
          <a:spcPct val="0"/>
        </a:spcBef>
        <a:buNone/>
        <a:defRPr sz="5999" kern="1200" baseline="0">
          <a:solidFill>
            <a:schemeClr val="bg1">
              <a:lumMod val="95000"/>
            </a:schemeClr>
          </a:solidFill>
          <a:latin typeface="Bebas Neue Bold" panose="020B0606020202050201" pitchFamily="34" charset="0"/>
          <a:ea typeface="A-OTF Shin Go Pro L" panose="020B0300000000000000" pitchFamily="34" charset="-128"/>
          <a:cs typeface="+mj-cs"/>
        </a:defRPr>
      </a:lvl1pPr>
    </p:titleStyle>
    <p:bodyStyle>
      <a:lvl1pPr marL="0" indent="0" algn="l" defTabSz="1371463" rtl="0" eaLnBrk="1" latinLnBrk="0" hangingPunct="1">
        <a:lnSpc>
          <a:spcPct val="90000"/>
        </a:lnSpc>
        <a:spcBef>
          <a:spcPts val="1500"/>
        </a:spcBef>
        <a:buFont typeface="Wingdings" panose="05000000000000000000" pitchFamily="2" charset="2"/>
        <a:buNone/>
        <a:defRPr sz="27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1pPr>
      <a:lvl2pPr marL="685731" indent="-342866" algn="l" defTabSz="1371463" rtl="0" eaLnBrk="1" latinLnBrk="0" hangingPunct="1">
        <a:lnSpc>
          <a:spcPct val="90000"/>
        </a:lnSpc>
        <a:spcBef>
          <a:spcPts val="750"/>
        </a:spcBef>
        <a:buFont typeface="Wingdings" panose="05000000000000000000" pitchFamily="2" charset="2"/>
        <a:buChar char=""/>
        <a:defRPr sz="24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2pPr>
      <a:lvl3pPr marL="1097170" indent="-342866" algn="l" defTabSz="1371463" rtl="0" eaLnBrk="1" latinLnBrk="0" hangingPunct="1">
        <a:lnSpc>
          <a:spcPct val="90000"/>
        </a:lnSpc>
        <a:spcBef>
          <a:spcPts val="900"/>
        </a:spcBef>
        <a:buFont typeface="Wingdings" panose="05000000000000000000" pitchFamily="2" charset="2"/>
        <a:buChar char=""/>
        <a:defRPr sz="24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3pPr>
      <a:lvl4pPr marL="1508609" indent="-342866" algn="l" defTabSz="1371463" rtl="0" eaLnBrk="1" latinLnBrk="0" hangingPunct="1">
        <a:lnSpc>
          <a:spcPct val="90000"/>
        </a:lnSpc>
        <a:spcBef>
          <a:spcPts val="900"/>
        </a:spcBef>
        <a:buFont typeface="Wingdings" panose="05000000000000000000" pitchFamily="2" charset="2"/>
        <a:buChar char=""/>
        <a:defRPr sz="21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4pPr>
      <a:lvl5pPr marL="1920048" indent="-342866" algn="l" defTabSz="1371463" rtl="0" eaLnBrk="1" latinLnBrk="0" hangingPunct="1">
        <a:lnSpc>
          <a:spcPct val="90000"/>
        </a:lnSpc>
        <a:spcBef>
          <a:spcPts val="900"/>
        </a:spcBef>
        <a:buFont typeface="Wingdings" panose="05000000000000000000" pitchFamily="2" charset="2"/>
        <a:buChar char=""/>
        <a:defRPr sz="2100" kern="1200">
          <a:solidFill>
            <a:schemeClr val="tx1"/>
          </a:solidFill>
          <a:latin typeface="Aller Light" panose="02000503000000020004" pitchFamily="2" charset="0"/>
          <a:ea typeface="A-OTF Shin Go Pro L" panose="020B0300000000000000" pitchFamily="34" charset="-128"/>
          <a:cs typeface="+mn-cs"/>
        </a:defRPr>
      </a:lvl5pPr>
      <a:lvl6pPr marL="3771523" indent="-342866" algn="l" defTabSz="137146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457254" indent="-342866" algn="l" defTabSz="137146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5142986" indent="-342866" algn="l" defTabSz="137146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828717" indent="-342866" algn="l" defTabSz="1371463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31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2pPr>
      <a:lvl3pPr marL="1371463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3pPr>
      <a:lvl4pPr marL="2057194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4pPr>
      <a:lvl5pPr marL="2742926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5pPr>
      <a:lvl6pPr marL="3428657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6pPr>
      <a:lvl7pPr marL="4114389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120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485851" algn="l" defTabSz="1371463" rtl="0" eaLnBrk="1" latinLnBrk="0" hangingPunct="1"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9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33.jpeg"/><Relationship Id="rId4" Type="http://schemas.openxmlformats.org/officeDocument/2006/relationships/tags" Target="../tags/tag4.xml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9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9.xml"/><Relationship Id="rId6" Type="http://schemas.openxmlformats.org/officeDocument/2006/relationships/image" Target="../media/image46.jpeg"/><Relationship Id="rId5" Type="http://schemas.openxmlformats.org/officeDocument/2006/relationships/image" Target="../media/image45.jpe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tags" Target="../tags/tag12.xml"/><Relationship Id="rId7" Type="http://schemas.openxmlformats.org/officeDocument/2006/relationships/tags" Target="../tags/tag16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9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9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タイトル 6"/>
          <p:cNvSpPr>
            <a:spLocks noGrp="1"/>
          </p:cNvSpPr>
          <p:nvPr>
            <p:ph type="ctrTitle"/>
          </p:nvPr>
        </p:nvSpPr>
        <p:spPr>
          <a:xfrm>
            <a:off x="409660" y="4253444"/>
            <a:ext cx="17928182" cy="220374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dirty="0"/>
              <a:t/>
            </a:r>
            <a:br>
              <a:rPr lang="en-US" dirty="0"/>
            </a:br>
            <a:r>
              <a:rPr lang="en-US" sz="12499" dirty="0"/>
              <a:t/>
            </a:r>
            <a:br>
              <a:rPr lang="en-US" sz="12499" dirty="0"/>
            </a:br>
            <a:r>
              <a:rPr lang="en-US" sz="10000" dirty="0" err="1"/>
              <a:t>Projet</a:t>
            </a:r>
            <a:r>
              <a:rPr lang="en-US" sz="10000" dirty="0"/>
              <a:t> 3 </a:t>
            </a:r>
            <a:r>
              <a:rPr lang="en-US" sz="12499" dirty="0"/>
              <a:t/>
            </a:r>
            <a:br>
              <a:rPr lang="en-US" sz="12499" dirty="0"/>
            </a:br>
            <a:r>
              <a:rPr lang="en-US" sz="6600" dirty="0"/>
              <a:t>INF3995 : </a:t>
            </a:r>
            <a:r>
              <a:rPr lang="fr-FR" sz="6600" dirty="0"/>
              <a:t>Projet de conception d'un système informatique</a:t>
            </a:r>
            <a:endParaRPr lang="en-US" sz="6600" dirty="0"/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358230" y="6961721"/>
            <a:ext cx="13714810" cy="613067"/>
          </a:xfrm>
        </p:spPr>
        <p:txBody>
          <a:bodyPr>
            <a:normAutofit fontScale="92500" lnSpcReduction="10000"/>
          </a:bodyPr>
          <a:lstStyle/>
          <a:p>
            <a:r>
              <a:rPr lang="fr-CA" dirty="0"/>
              <a:t>É</a:t>
            </a:r>
            <a:r>
              <a:rPr lang="en-US" dirty="0" err="1"/>
              <a:t>quipe</a:t>
            </a:r>
            <a:r>
              <a:rPr lang="en-US" dirty="0"/>
              <a:t> 3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6F5B289A-7681-416D-8199-55E977408053}"/>
              </a:ext>
            </a:extLst>
          </p:cNvPr>
          <p:cNvSpPr txBox="1"/>
          <p:nvPr/>
        </p:nvSpPr>
        <p:spPr>
          <a:xfrm>
            <a:off x="387574" y="7688640"/>
            <a:ext cx="13685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A-OTF Shin Go Pro L" panose="020B0300000000000000" pitchFamily="34" charset="-128"/>
              </a:rPr>
              <a:t>Lundi 8 avril 2019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FA11813-86B0-48BE-8EE5-6B4634F7C288}"/>
              </a:ext>
            </a:extLst>
          </p:cNvPr>
          <p:cNvSpPr txBox="1"/>
          <p:nvPr/>
        </p:nvSpPr>
        <p:spPr>
          <a:xfrm>
            <a:off x="9863286" y="6961721"/>
            <a:ext cx="420975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A-OTF Shin Go Pro L" panose="020B0300000000000000" pitchFamily="34" charset="-128"/>
              </a:rPr>
              <a:t>Anis </a:t>
            </a:r>
            <a:r>
              <a:rPr lang="fr-CA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A-OTF Shin Go Pro L" panose="020B0300000000000000" pitchFamily="34" charset="-128"/>
              </a:rPr>
              <a:t>Redjdal</a:t>
            </a:r>
            <a:endParaRPr lang="fr-CA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A-OTF Shin Go Pro L" panose="020B0300000000000000" pitchFamily="34" charset="-128"/>
            </a:endParaRPr>
          </a:p>
          <a:p>
            <a:r>
              <a:rPr lang="fr-CA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A-OTF Shin Go Pro L" panose="020B0300000000000000" pitchFamily="34" charset="-128"/>
              </a:rPr>
              <a:t>Christella</a:t>
            </a:r>
            <a:r>
              <a:rPr lang="fr-CA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A-OTF Shin Go Pro L" panose="020B0300000000000000" pitchFamily="34" charset="-128"/>
              </a:rPr>
              <a:t> </a:t>
            </a:r>
            <a:r>
              <a:rPr lang="fr-CA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A-OTF Shin Go Pro L" panose="020B0300000000000000" pitchFamily="34" charset="-128"/>
              </a:rPr>
              <a:t>Cidolit</a:t>
            </a:r>
            <a:endParaRPr lang="fr-CA" dirty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A-OTF Shin Go Pro L" panose="020B0300000000000000" pitchFamily="34" charset="-128"/>
            </a:endParaRPr>
          </a:p>
          <a:p>
            <a:r>
              <a:rPr lang="fr-CA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A-OTF Shin Go Pro L" panose="020B0300000000000000" pitchFamily="34" charset="-128"/>
              </a:rPr>
              <a:t>Constantin Bouis</a:t>
            </a:r>
          </a:p>
          <a:p>
            <a:r>
              <a:rPr lang="fr-CA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A-OTF Shin Go Pro L" panose="020B0300000000000000" pitchFamily="34" charset="-128"/>
              </a:rPr>
              <a:t>Issifath </a:t>
            </a:r>
            <a:r>
              <a:rPr lang="fr-CA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A-OTF Shin Go Pro L" panose="020B0300000000000000" pitchFamily="34" charset="-128"/>
              </a:rPr>
              <a:t>Sanni</a:t>
            </a:r>
            <a:r>
              <a:rPr lang="fr-CA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A-OTF Shin Go Pro L" panose="020B0300000000000000" pitchFamily="34" charset="-128"/>
              </a:rPr>
              <a:t> </a:t>
            </a:r>
          </a:p>
          <a:p>
            <a:r>
              <a:rPr lang="fr-CA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A-OTF Shin Go Pro L" panose="020B0300000000000000" pitchFamily="34" charset="-128"/>
              </a:rPr>
              <a:t>Léandre Guertin</a:t>
            </a:r>
          </a:p>
          <a:p>
            <a:endParaRPr lang="en-US" dirty="0" err="1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A-OTF Shin Go Pro L" panose="020B0300000000000000" pitchFamily="34" charset="-128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F8E332E-D353-4CA1-9A8F-A0B38070DD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" y="7860"/>
            <a:ext cx="5472608" cy="2243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26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FF58EB-B3E6-491B-8D6B-8728D3DC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/>
          <a:lstStyle/>
          <a:p>
            <a:pPr marL="1143000" indent="-1143000">
              <a:buFont typeface="+mj-lt"/>
              <a:buAutoNum type="romanUcPeriod" startAt="2"/>
            </a:pPr>
            <a:r>
              <a:rPr lang="en-US" dirty="0"/>
              <a:t>Conception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BB3B668-8AC4-4F47-8B37-BA28CA56CB7E}"/>
              </a:ext>
            </a:extLst>
          </p:cNvPr>
          <p:cNvSpPr txBox="1"/>
          <p:nvPr/>
        </p:nvSpPr>
        <p:spPr>
          <a:xfrm>
            <a:off x="1429543" y="8349585"/>
            <a:ext cx="154273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algn="ctr"/>
            <a:r>
              <a:rPr kumimoji="1"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Architecture : Services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5D9E28-B293-450B-9A4F-DF085B98D6FE}"/>
              </a:ext>
            </a:extLst>
          </p:cNvPr>
          <p:cNvSpPr txBox="1"/>
          <p:nvPr/>
        </p:nvSpPr>
        <p:spPr>
          <a:xfrm>
            <a:off x="2936393" y="1480774"/>
            <a:ext cx="1157662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84" lvl="0" indent="-742950" algn="ctr" defTabSz="1371463" fontAlgn="base">
              <a:lnSpc>
                <a:spcPct val="90000"/>
              </a:lnSpc>
              <a:spcBef>
                <a:spcPts val="1500"/>
              </a:spcBef>
              <a:buFont typeface="+mj-lt"/>
              <a:buAutoNum type="alphaUcPeriod"/>
            </a:pPr>
            <a:r>
              <a:rPr kumimoji="1" lang="fr-CA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Application Android </a:t>
            </a:r>
            <a:endParaRPr kumimoji="1"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0CF63B14-6FFD-4767-A5B4-26239ED542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61" y="3423851"/>
            <a:ext cx="7034831" cy="224345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AB2D5F9-955A-4FFF-91DC-9327638D4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7022" y="3081594"/>
            <a:ext cx="4438161" cy="2585712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83AF39C-E77C-4F37-8423-DA56F8660A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8613" y="3183019"/>
            <a:ext cx="5841106" cy="2585712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796E9884-C156-413D-8538-1F71051A8928}"/>
              </a:ext>
            </a:extLst>
          </p:cNvPr>
          <p:cNvSpPr txBox="1"/>
          <p:nvPr/>
        </p:nvSpPr>
        <p:spPr>
          <a:xfrm>
            <a:off x="13247662" y="9752012"/>
            <a:ext cx="3762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CA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Anis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79B36D2-DB1A-4237-A915-E5D988D1E3A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655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FF58EB-B3E6-491B-8D6B-8728D3DC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/>
          <a:lstStyle/>
          <a:p>
            <a:pPr marL="1143000" indent="-1143000">
              <a:buFont typeface="+mj-lt"/>
              <a:buAutoNum type="romanUcPeriod" startAt="2"/>
            </a:pPr>
            <a:r>
              <a:rPr lang="en-US" dirty="0"/>
              <a:t>Conception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B08E897D-FB6B-411B-B0B2-A2B0328233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50" y="2182505"/>
            <a:ext cx="10519249" cy="7483153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2BB3B668-8AC4-4F47-8B37-BA28CA56CB7E}"/>
              </a:ext>
            </a:extLst>
          </p:cNvPr>
          <p:cNvSpPr txBox="1"/>
          <p:nvPr/>
        </p:nvSpPr>
        <p:spPr>
          <a:xfrm>
            <a:off x="2374454" y="8422089"/>
            <a:ext cx="154273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algn="ctr"/>
            <a:r>
              <a:rPr kumimoji="1"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Architecture : Fragments du </a:t>
            </a:r>
            <a:r>
              <a:rPr kumimoji="1"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superviseur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5D9E28-B293-450B-9A4F-DF085B98D6FE}"/>
              </a:ext>
            </a:extLst>
          </p:cNvPr>
          <p:cNvSpPr txBox="1"/>
          <p:nvPr/>
        </p:nvSpPr>
        <p:spPr>
          <a:xfrm>
            <a:off x="2936393" y="1480774"/>
            <a:ext cx="1157662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84" lvl="0" indent="-742950" algn="ctr" defTabSz="1371463" fontAlgn="base">
              <a:lnSpc>
                <a:spcPct val="90000"/>
              </a:lnSpc>
              <a:spcBef>
                <a:spcPts val="1500"/>
              </a:spcBef>
              <a:buFont typeface="+mj-lt"/>
              <a:buAutoNum type="alphaUcPeriod"/>
            </a:pPr>
            <a:r>
              <a:rPr kumimoji="1" lang="fr-CA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Application Android </a:t>
            </a:r>
            <a:endParaRPr kumimoji="1"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BB3F2CC-D2F8-4AA7-A46B-4E526399E832}"/>
              </a:ext>
            </a:extLst>
          </p:cNvPr>
          <p:cNvSpPr txBox="1"/>
          <p:nvPr/>
        </p:nvSpPr>
        <p:spPr>
          <a:xfrm>
            <a:off x="13247662" y="9732848"/>
            <a:ext cx="30963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CA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Anis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19E01275-DFE4-44FB-BE30-1FCDA93C666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588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FF58EB-B3E6-491B-8D6B-8728D3DC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/>
          <a:lstStyle/>
          <a:p>
            <a:pPr marL="1143000" indent="-1143000">
              <a:buFont typeface="+mj-lt"/>
              <a:buAutoNum type="romanUcPeriod" startAt="2"/>
            </a:pPr>
            <a:r>
              <a:rPr lang="en-US" dirty="0"/>
              <a:t>Conception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BB3B668-8AC4-4F47-8B37-BA28CA56CB7E}"/>
              </a:ext>
            </a:extLst>
          </p:cNvPr>
          <p:cNvSpPr txBox="1"/>
          <p:nvPr/>
        </p:nvSpPr>
        <p:spPr>
          <a:xfrm>
            <a:off x="1510358" y="8530778"/>
            <a:ext cx="154273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fr-FR" dirty="0"/>
          </a:p>
          <a:p>
            <a:pPr algn="ctr"/>
            <a:r>
              <a:rPr kumimoji="1" lang="fr-FR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Architecture : Activité supplémentaire du client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5D9E28-B293-450B-9A4F-DF085B98D6FE}"/>
              </a:ext>
            </a:extLst>
          </p:cNvPr>
          <p:cNvSpPr txBox="1"/>
          <p:nvPr/>
        </p:nvSpPr>
        <p:spPr>
          <a:xfrm>
            <a:off x="2936393" y="1480774"/>
            <a:ext cx="1157662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84" lvl="0" indent="-742950" algn="ctr" defTabSz="1371463" fontAlgn="base">
              <a:lnSpc>
                <a:spcPct val="90000"/>
              </a:lnSpc>
              <a:spcBef>
                <a:spcPts val="1500"/>
              </a:spcBef>
              <a:buFont typeface="+mj-lt"/>
              <a:buAutoNum type="alphaUcPeriod"/>
            </a:pPr>
            <a:r>
              <a:rPr kumimoji="1" lang="fr-CA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Application Android </a:t>
            </a:r>
            <a:endParaRPr kumimoji="1"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81E85D3-E744-4D20-A829-F3ACE04AA6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0838" y="2235911"/>
            <a:ext cx="6313913" cy="6787930"/>
          </a:xfrm>
          <a:prstGeom prst="rect">
            <a:avLst/>
          </a:prstGeom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3D7E020-A875-4784-929F-540DA8F48B2D}"/>
              </a:ext>
            </a:extLst>
          </p:cNvPr>
          <p:cNvSpPr txBox="1"/>
          <p:nvPr/>
        </p:nvSpPr>
        <p:spPr>
          <a:xfrm>
            <a:off x="13247662" y="9732848"/>
            <a:ext cx="32403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CA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Anis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9F9A62F-F690-4B19-BCD2-D9B6524A6BF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2861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FF58EB-B3E6-491B-8D6B-8728D3DC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/>
          <a:lstStyle/>
          <a:p>
            <a:pPr marL="1143000" indent="-1143000">
              <a:buFont typeface="+mj-lt"/>
              <a:buAutoNum type="romanUcPeriod" startAt="2"/>
            </a:pPr>
            <a:r>
              <a:rPr lang="en-US" dirty="0"/>
              <a:t>Conception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5D9E28-B293-450B-9A4F-DF085B98D6FE}"/>
              </a:ext>
            </a:extLst>
          </p:cNvPr>
          <p:cNvSpPr txBox="1"/>
          <p:nvPr/>
        </p:nvSpPr>
        <p:spPr>
          <a:xfrm>
            <a:off x="2936393" y="1480774"/>
            <a:ext cx="1157662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84" lvl="0" indent="-742950" algn="ctr" defTabSz="1371463" fontAlgn="base">
              <a:lnSpc>
                <a:spcPct val="90000"/>
              </a:lnSpc>
              <a:spcBef>
                <a:spcPts val="1500"/>
              </a:spcBef>
              <a:buFont typeface="+mj-lt"/>
              <a:buAutoNum type="alphaUcPeriod" startAt="2"/>
            </a:pPr>
            <a:r>
              <a:rPr kumimoji="1" lang="fr-CA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Application PC </a:t>
            </a:r>
            <a:endParaRPr kumimoji="1"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4FD3870-2674-44B4-830E-B85E8A910F28}"/>
              </a:ext>
            </a:extLst>
          </p:cNvPr>
          <p:cNvSpPr txBox="1"/>
          <p:nvPr/>
        </p:nvSpPr>
        <p:spPr>
          <a:xfrm>
            <a:off x="10881100" y="2922379"/>
            <a:ext cx="7263829" cy="4433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Visualisation des activités du serveur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Statistiques d’utilisation du système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fr-FR" dirty="0">
                <a:solidFill>
                  <a:schemeClr val="tx1">
                    <a:lumMod val="85000"/>
                    <a:lumOff val="15000"/>
                  </a:schemeClr>
                </a:solidFill>
                <a:ea typeface="A-OTF Shin Go Pro L" panose="020B0300000000000000" pitchFamily="34" charset="-128"/>
              </a:rPr>
              <a:t>Gestion des superviseurs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fr-FR" dirty="0">
                <a:solidFill>
                  <a:schemeClr val="tx1">
                    <a:lumMod val="85000"/>
                    <a:lumOff val="15000"/>
                  </a:schemeClr>
                </a:solidFill>
                <a:ea typeface="A-OTF Shin Go Pro L" panose="020B0300000000000000" pitchFamily="34" charset="-128"/>
              </a:rPr>
              <a:t>Gestion du compte administrateur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ea typeface="A-OTF Shin Go Pro L" panose="020B0300000000000000" pitchFamily="34" charset="-128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Requêtes avec connexion sécurisée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0E4619A0-C2D4-47B1-80B2-BFBCCA1B9E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302" y="2469642"/>
            <a:ext cx="9730059" cy="7669433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DDFCB9F-A177-44E4-9BCE-21E2D6252493}"/>
              </a:ext>
            </a:extLst>
          </p:cNvPr>
          <p:cNvSpPr txBox="1"/>
          <p:nvPr/>
        </p:nvSpPr>
        <p:spPr>
          <a:xfrm>
            <a:off x="13175654" y="9752012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CA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Léandre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EAA374C6-68C4-4ABA-8E00-FE9EFED851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52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FF58EB-B3E6-491B-8D6B-8728D3DC5411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/>
          <a:lstStyle/>
          <a:p>
            <a:pPr marL="1143000" indent="-1143000">
              <a:buFont typeface="+mj-lt"/>
              <a:buAutoNum type="romanUcPeriod" startAt="2"/>
            </a:pPr>
            <a:r>
              <a:rPr lang="en-US" dirty="0"/>
              <a:t>Conception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26539F5-0A01-4828-8AA9-492A644AD06D}"/>
              </a:ext>
            </a:extLst>
          </p:cNvPr>
          <p:cNvGrpSpPr/>
          <p:nvPr/>
        </p:nvGrpSpPr>
        <p:grpSpPr>
          <a:xfrm>
            <a:off x="13103646" y="2479204"/>
            <a:ext cx="4781781" cy="6120680"/>
            <a:chOff x="13098003" y="2479204"/>
            <a:chExt cx="4781781" cy="6120680"/>
          </a:xfrm>
        </p:grpSpPr>
        <p:pic>
          <p:nvPicPr>
            <p:cNvPr id="8" name="Image 20" descr="java-swing-icon.PNG">
              <a:extLst>
                <a:ext uri="{FF2B5EF4-FFF2-40B4-BE49-F238E27FC236}">
                  <a16:creationId xmlns:a16="http://schemas.microsoft.com/office/drawing/2014/main" id="{4BC43B58-5307-467F-97FE-FDC75F2B9571}"/>
                </a:ext>
              </a:extLst>
            </p:cNvPr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9" cstate="print"/>
            <a:stretch>
              <a:fillRect/>
            </a:stretch>
          </p:blipFill>
          <p:spPr>
            <a:xfrm>
              <a:off x="13098003" y="2479204"/>
              <a:ext cx="4781781" cy="244827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9" name="Image 21" descr="3777c1320b412490fb6cf11e0d2f611b.jpeg">
              <a:extLst>
                <a:ext uri="{FF2B5EF4-FFF2-40B4-BE49-F238E27FC236}">
                  <a16:creationId xmlns:a16="http://schemas.microsoft.com/office/drawing/2014/main" id="{CCE7457F-BF38-487F-8571-E212EAC8726D}"/>
                </a:ext>
              </a:extLst>
            </p:cNvPr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0" cstate="print"/>
            <a:stretch>
              <a:fillRect/>
            </a:stretch>
          </p:blipFill>
          <p:spPr>
            <a:xfrm>
              <a:off x="13098003" y="4639444"/>
              <a:ext cx="4752528" cy="396044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sp>
        <p:nvSpPr>
          <p:cNvPr id="7" name="ZoneTexte 6">
            <a:extLst>
              <a:ext uri="{FF2B5EF4-FFF2-40B4-BE49-F238E27FC236}">
                <a16:creationId xmlns:a16="http://schemas.microsoft.com/office/drawing/2014/main" id="{615D9E28-B293-450B-9A4F-DF085B98D6F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936393" y="1480774"/>
            <a:ext cx="1157662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84" lvl="0" indent="-742950" algn="ctr" defTabSz="1371463" fontAlgn="base">
              <a:lnSpc>
                <a:spcPct val="90000"/>
              </a:lnSpc>
              <a:spcBef>
                <a:spcPts val="1500"/>
              </a:spcBef>
              <a:buFont typeface="+mj-lt"/>
              <a:buAutoNum type="alphaUcPeriod" startAt="2"/>
            </a:pPr>
            <a:r>
              <a:rPr kumimoji="1" lang="fr-CA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Application PC </a:t>
            </a:r>
            <a:endParaRPr kumimoji="1"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4FD3870-2674-44B4-830E-B85E8A910F28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1078310" y="2760910"/>
            <a:ext cx="15855885" cy="44422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Codée en Java</a:t>
            </a:r>
          </a:p>
          <a:p>
            <a:pPr marL="457200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Librairies : graphique Swing</a:t>
            </a:r>
          </a:p>
          <a:p>
            <a:pPr marL="457200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Réutilisation du côté Android</a:t>
            </a:r>
          </a:p>
          <a:p>
            <a:pPr marL="1273576" lvl="1" indent="-45720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 err="1"/>
              <a:t>Gson</a:t>
            </a:r>
            <a:r>
              <a:rPr lang="fr-FR" dirty="0"/>
              <a:t> (Librairie de </a:t>
            </a:r>
            <a:r>
              <a:rPr lang="fr-FR" dirty="0" err="1"/>
              <a:t>Json</a:t>
            </a:r>
            <a:r>
              <a:rPr lang="fr-FR" dirty="0"/>
              <a:t> de Google)</a:t>
            </a:r>
          </a:p>
          <a:p>
            <a:pPr marL="457200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Http-url connexion </a:t>
            </a:r>
          </a:p>
          <a:p>
            <a:pPr marL="457200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Utilisation de l’architecture Modèle Vue Contrôleur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89C116D-99CB-48B0-A800-8544C460BBC1}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4"/>
            </p:custDataLst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3B78996-A34C-4474-818B-5033A560351A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3175654" y="9763780"/>
            <a:ext cx="2808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CA" sz="2800" dirty="0">
                <a:latin typeface="+mj-lt"/>
                <a:ea typeface="A-OTF Shin Go Pro L" panose="020B0300000000000000" pitchFamily="34" charset="-128"/>
              </a:rPr>
              <a:t>Léandre</a:t>
            </a:r>
            <a:endParaRPr kumimoji="1" lang="en-US" dirty="0"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13517033" y="1796848"/>
            <a:ext cx="4769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pitchFamily="66" charset="0"/>
                <a:ea typeface="A-OTF Shin Go Pro L" panose="020B0300000000000000" pitchFamily="34" charset="-128"/>
              </a:rPr>
              <a:t>Fig. #3 Logo Java </a:t>
            </a:r>
            <a:r>
              <a:rPr lang="fr-CA" sz="2800" dirty="0" smtClean="0">
                <a:latin typeface="Comic Sans MS" panose="030F0702030302020204" pitchFamily="66" charset="0"/>
              </a:rPr>
              <a:t>[5]</a:t>
            </a:r>
            <a:endParaRPr lang="fr-CA" sz="2800" dirty="0">
              <a:latin typeface="Comic Sans MS" panose="030F0702030302020204" pitchFamily="66" charset="0"/>
            </a:endParaRPr>
          </a:p>
          <a:p>
            <a:endParaRPr lang="fr-CA" dirty="0" smtClean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A-OTF Shin Go Pro L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147440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FF58EB-B3E6-491B-8D6B-8728D3DC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/>
          <a:lstStyle/>
          <a:p>
            <a:pPr marL="1143000" indent="-1143000">
              <a:buFont typeface="+mj-lt"/>
              <a:buAutoNum type="romanUcPeriod" startAt="2"/>
            </a:pPr>
            <a:r>
              <a:rPr lang="en-US" dirty="0"/>
              <a:t>Conception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BB3B668-8AC4-4F47-8B37-BA28CA56CB7E}"/>
              </a:ext>
            </a:extLst>
          </p:cNvPr>
          <p:cNvSpPr txBox="1"/>
          <p:nvPr/>
        </p:nvSpPr>
        <p:spPr>
          <a:xfrm>
            <a:off x="1429543" y="8527876"/>
            <a:ext cx="15427325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algn="ctr"/>
            <a:r>
              <a:rPr kumimoji="1" 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Architecture : Services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5D9E28-B293-450B-9A4F-DF085B98D6FE}"/>
              </a:ext>
            </a:extLst>
          </p:cNvPr>
          <p:cNvSpPr txBox="1"/>
          <p:nvPr/>
        </p:nvSpPr>
        <p:spPr>
          <a:xfrm>
            <a:off x="2936393" y="1480774"/>
            <a:ext cx="1157662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84" lvl="0" indent="-742950" algn="ctr" defTabSz="1371463" fontAlgn="base">
              <a:lnSpc>
                <a:spcPct val="90000"/>
              </a:lnSpc>
              <a:spcBef>
                <a:spcPts val="1500"/>
              </a:spcBef>
              <a:buFont typeface="+mj-lt"/>
              <a:buAutoNum type="alphaUcPeriod" startAt="2"/>
            </a:pPr>
            <a:r>
              <a:rPr kumimoji="1" lang="fr-CA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Application PC </a:t>
            </a:r>
            <a:endParaRPr kumimoji="1"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9DFD86FC-0046-4984-A070-8C2EEF77962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14F331E3-9D05-4147-93B9-4C7A86BFB7E4}"/>
              </a:ext>
            </a:extLst>
          </p:cNvPr>
          <p:cNvSpPr txBox="1"/>
          <p:nvPr/>
        </p:nvSpPr>
        <p:spPr>
          <a:xfrm>
            <a:off x="13175654" y="9763780"/>
            <a:ext cx="3888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CA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Léandre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pic>
        <p:nvPicPr>
          <p:cNvPr id="8" name="Image 10">
            <a:extLst>
              <a:ext uri="{FF2B5EF4-FFF2-40B4-BE49-F238E27FC236}">
                <a16:creationId xmlns:a16="http://schemas.microsoft.com/office/drawing/2014/main" id="{80358C43-8F22-4963-9597-F6CBD27BE27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037"/>
          <a:stretch/>
        </p:blipFill>
        <p:spPr>
          <a:xfrm>
            <a:off x="320513" y="3847356"/>
            <a:ext cx="4934261" cy="2248922"/>
          </a:xfrm>
          <a:prstGeom prst="rect">
            <a:avLst/>
          </a:prstGeom>
        </p:spPr>
      </p:pic>
      <p:pic>
        <p:nvPicPr>
          <p:cNvPr id="9" name="Image 10">
            <a:extLst>
              <a:ext uri="{FF2B5EF4-FFF2-40B4-BE49-F238E27FC236}">
                <a16:creationId xmlns:a16="http://schemas.microsoft.com/office/drawing/2014/main" id="{F5B31C6F-1FB5-43E4-B682-E5D390F67B2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923" r="-70"/>
          <a:stretch/>
        </p:blipFill>
        <p:spPr>
          <a:xfrm>
            <a:off x="13175654" y="5870270"/>
            <a:ext cx="4790242" cy="224892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A9DC04B-738F-4994-8680-1A5B7F8D05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6899" y="3399584"/>
            <a:ext cx="3652614" cy="397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90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FF58EB-B3E6-491B-8D6B-8728D3DC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/>
          <a:lstStyle/>
          <a:p>
            <a:pPr marL="1143000" indent="-1143000">
              <a:buFont typeface="+mj-lt"/>
              <a:buAutoNum type="romanUcPeriod" startAt="2"/>
            </a:pPr>
            <a:r>
              <a:rPr lang="en-US" dirty="0"/>
              <a:t>Conception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BB3B668-8AC4-4F47-8B37-BA28CA56CB7E}"/>
              </a:ext>
            </a:extLst>
          </p:cNvPr>
          <p:cNvSpPr txBox="1"/>
          <p:nvPr/>
        </p:nvSpPr>
        <p:spPr>
          <a:xfrm>
            <a:off x="1429543" y="8618990"/>
            <a:ext cx="154273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algn="ctr"/>
            <a:r>
              <a:rPr kumimoji="1"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Architecture : Interface </a:t>
            </a:r>
            <a:r>
              <a:rPr kumimoji="1"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graphique</a:t>
            </a:r>
            <a:r>
              <a:rPr kumimoji="1"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 </a:t>
            </a:r>
            <a:r>
              <a:rPr kumimoji="1"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principale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5D9E28-B293-450B-9A4F-DF085B98D6FE}"/>
              </a:ext>
            </a:extLst>
          </p:cNvPr>
          <p:cNvSpPr txBox="1"/>
          <p:nvPr/>
        </p:nvSpPr>
        <p:spPr>
          <a:xfrm>
            <a:off x="2936393" y="1480774"/>
            <a:ext cx="1157662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84" lvl="0" indent="-742950" algn="ctr" defTabSz="1371463" fontAlgn="base">
              <a:lnSpc>
                <a:spcPct val="90000"/>
              </a:lnSpc>
              <a:spcBef>
                <a:spcPts val="1500"/>
              </a:spcBef>
              <a:buFont typeface="+mj-lt"/>
              <a:buAutoNum type="alphaUcPeriod" startAt="2"/>
            </a:pPr>
            <a:r>
              <a:rPr kumimoji="1" lang="fr-CA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Application PC </a:t>
            </a:r>
            <a:endParaRPr kumimoji="1"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207AF49-6FEC-4618-930B-FBA2D2C8F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393" y="1931817"/>
            <a:ext cx="12687533" cy="7228858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A0F31A4-010F-40DD-BA7A-B1930BBA75F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DCE7712-76CD-4B54-8AEE-4AF37BB4C1E4}"/>
              </a:ext>
            </a:extLst>
          </p:cNvPr>
          <p:cNvSpPr txBox="1"/>
          <p:nvPr/>
        </p:nvSpPr>
        <p:spPr>
          <a:xfrm>
            <a:off x="13175654" y="9752108"/>
            <a:ext cx="2880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CA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Léandre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36534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FF58EB-B3E6-491B-8D6B-8728D3DC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/>
          <a:lstStyle/>
          <a:p>
            <a:pPr marL="1143000" indent="-1143000">
              <a:buFont typeface="+mj-lt"/>
              <a:buAutoNum type="romanUcPeriod" startAt="2"/>
            </a:pPr>
            <a:r>
              <a:rPr lang="en-US" dirty="0"/>
              <a:t>Conception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BB3B668-8AC4-4F47-8B37-BA28CA56CB7E}"/>
              </a:ext>
            </a:extLst>
          </p:cNvPr>
          <p:cNvSpPr txBox="1"/>
          <p:nvPr/>
        </p:nvSpPr>
        <p:spPr>
          <a:xfrm>
            <a:off x="1429543" y="8618990"/>
            <a:ext cx="154273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algn="ctr"/>
            <a:r>
              <a:rPr kumimoji="1"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Architecture : </a:t>
            </a:r>
            <a:r>
              <a:rPr kumimoji="1"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Fonctionnalités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5D9E28-B293-450B-9A4F-DF085B98D6FE}"/>
              </a:ext>
            </a:extLst>
          </p:cNvPr>
          <p:cNvSpPr txBox="1"/>
          <p:nvPr/>
        </p:nvSpPr>
        <p:spPr>
          <a:xfrm>
            <a:off x="2936393" y="1480774"/>
            <a:ext cx="1157662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84" lvl="0" indent="-742950" algn="ctr" defTabSz="1371463" fontAlgn="base">
              <a:lnSpc>
                <a:spcPct val="90000"/>
              </a:lnSpc>
              <a:spcBef>
                <a:spcPts val="1500"/>
              </a:spcBef>
              <a:buFont typeface="+mj-lt"/>
              <a:buAutoNum type="alphaUcPeriod" startAt="2"/>
            </a:pPr>
            <a:r>
              <a:rPr kumimoji="1" lang="fr-CA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Application PC </a:t>
            </a:r>
            <a:endParaRPr kumimoji="1"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09AD29D-B594-4621-AA26-D596758EBC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6121" y="2551213"/>
            <a:ext cx="13888826" cy="6255014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83F642C-8DFC-4B2F-AF5B-CB225802C8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C9C55AA2-B248-44EC-9CAC-B63A87A631D3}"/>
              </a:ext>
            </a:extLst>
          </p:cNvPr>
          <p:cNvSpPr txBox="1"/>
          <p:nvPr/>
        </p:nvSpPr>
        <p:spPr>
          <a:xfrm>
            <a:off x="13175654" y="9752012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CA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Léandre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92080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FF58EB-B3E6-491B-8D6B-8728D3DC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/>
          <a:lstStyle/>
          <a:p>
            <a:pPr marL="1143000" indent="-1143000">
              <a:buFont typeface="+mj-lt"/>
              <a:buAutoNum type="romanUcPeriod" startAt="2"/>
            </a:pPr>
            <a:r>
              <a:rPr lang="en-US" dirty="0"/>
              <a:t>Conception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BB3B668-8AC4-4F47-8B37-BA28CA56CB7E}"/>
              </a:ext>
            </a:extLst>
          </p:cNvPr>
          <p:cNvSpPr txBox="1"/>
          <p:nvPr/>
        </p:nvSpPr>
        <p:spPr>
          <a:xfrm>
            <a:off x="1510358" y="8455868"/>
            <a:ext cx="154273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algn="ctr"/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5D9E28-B293-450B-9A4F-DF085B98D6FE}"/>
              </a:ext>
            </a:extLst>
          </p:cNvPr>
          <p:cNvSpPr txBox="1"/>
          <p:nvPr/>
        </p:nvSpPr>
        <p:spPr>
          <a:xfrm>
            <a:off x="2936393" y="1480774"/>
            <a:ext cx="1157662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84" lvl="0" indent="-742950" algn="ctr" defTabSz="1371463" fontAlgn="base">
              <a:lnSpc>
                <a:spcPct val="90000"/>
              </a:lnSpc>
              <a:spcBef>
                <a:spcPts val="1500"/>
              </a:spcBef>
              <a:buFont typeface="+mj-lt"/>
              <a:buAutoNum type="alphaUcPeriod" startAt="3"/>
            </a:pPr>
            <a:r>
              <a:rPr kumimoji="1" lang="fr-CA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Serveur  </a:t>
            </a:r>
            <a:endParaRPr kumimoji="1"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0763A015-04B3-4697-B82C-FDA7C1275879}"/>
              </a:ext>
            </a:extLst>
          </p:cNvPr>
          <p:cNvSpPr txBox="1"/>
          <p:nvPr/>
        </p:nvSpPr>
        <p:spPr>
          <a:xfrm>
            <a:off x="519583" y="2348702"/>
            <a:ext cx="7560840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Codé en C++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Requêtes gérées avec </a:t>
            </a:r>
            <a:r>
              <a:rPr lang="fr-FR" dirty="0" err="1"/>
              <a:t>Restbed</a:t>
            </a:r>
            <a:endParaRPr lang="fr-FR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Exclusion </a:t>
            </a:r>
            <a:r>
              <a:rPr lang="fr-FR" dirty="0" err="1"/>
              <a:t>mutelle</a:t>
            </a:r>
            <a:r>
              <a:rPr lang="fr-FR" dirty="0"/>
              <a:t> avec des mutex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Librairies : </a:t>
            </a:r>
            <a:r>
              <a:rPr lang="fr-FR" dirty="0" err="1"/>
              <a:t>Taglib</a:t>
            </a:r>
            <a:r>
              <a:rPr lang="fr-FR" dirty="0"/>
              <a:t>, </a:t>
            </a:r>
            <a:r>
              <a:rPr lang="fr-FR" dirty="0" err="1"/>
              <a:t>Rapidjson</a:t>
            </a:r>
            <a:r>
              <a:rPr lang="fr-FR" dirty="0"/>
              <a:t>, </a:t>
            </a:r>
            <a:r>
              <a:rPr lang="fr-FR" dirty="0" err="1"/>
              <a:t>Libmad</a:t>
            </a:r>
            <a:r>
              <a:rPr lang="fr-FR" dirty="0"/>
              <a:t>, Alsa, </a:t>
            </a:r>
            <a:r>
              <a:rPr lang="fr-FR" dirty="0" err="1"/>
              <a:t>Openssl</a:t>
            </a:r>
            <a:endParaRPr lang="fr-FR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Utilisation directe du matériel</a:t>
            </a:r>
          </a:p>
          <a:p>
            <a:pPr marL="127357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Carte FPGA </a:t>
            </a:r>
          </a:p>
          <a:p>
            <a:pPr marL="1273576" lvl="1" indent="-4572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Carte son (ADAU1761)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ea typeface="A-OTF Shin Go Pro L" panose="020B0300000000000000" pitchFamily="34" charset="-128"/>
            </a:endParaRPr>
          </a:p>
          <a:p>
            <a:pPr lvl="1" fontAlgn="base"/>
            <a:endParaRPr lang="fr-FR" dirty="0"/>
          </a:p>
          <a:p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528FDAA-62A7-4AC8-A849-2392D35BEB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8254" y="2303345"/>
            <a:ext cx="6501587" cy="6501587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</p:spPr>
      </p:pic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8DCF9800-6B8F-4A03-939E-81FCC4ECF6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9" name="ZoneTexte 2">
            <a:extLst>
              <a:ext uri="{FF2B5EF4-FFF2-40B4-BE49-F238E27FC236}">
                <a16:creationId xmlns:a16="http://schemas.microsoft.com/office/drawing/2014/main" id="{4415811E-E00A-4CA5-BD76-7CF2DD99EDC6}"/>
              </a:ext>
            </a:extLst>
          </p:cNvPr>
          <p:cNvSpPr txBox="1"/>
          <p:nvPr/>
        </p:nvSpPr>
        <p:spPr>
          <a:xfrm>
            <a:off x="13179441" y="9742689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CA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Issifath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0841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FF58EB-B3E6-491B-8D6B-8728D3DC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/>
          <a:lstStyle/>
          <a:p>
            <a:pPr marL="1143000" indent="-1143000">
              <a:buFont typeface="+mj-lt"/>
              <a:buAutoNum type="romanUcPeriod" startAt="2"/>
            </a:pPr>
            <a:r>
              <a:rPr lang="en-US" dirty="0"/>
              <a:t>Conception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5D9E28-B293-450B-9A4F-DF085B98D6FE}"/>
              </a:ext>
            </a:extLst>
          </p:cNvPr>
          <p:cNvSpPr txBox="1"/>
          <p:nvPr/>
        </p:nvSpPr>
        <p:spPr>
          <a:xfrm>
            <a:off x="2936393" y="1480774"/>
            <a:ext cx="1157662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84" lvl="0" indent="-742950" algn="ctr" defTabSz="1371463" fontAlgn="base">
              <a:lnSpc>
                <a:spcPct val="90000"/>
              </a:lnSpc>
              <a:spcBef>
                <a:spcPts val="1500"/>
              </a:spcBef>
              <a:buFont typeface="+mj-lt"/>
              <a:buAutoNum type="alphaUcPeriod" startAt="3"/>
            </a:pPr>
            <a:r>
              <a:rPr kumimoji="1" lang="fr-CA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Serveur</a:t>
            </a:r>
            <a:endParaRPr kumimoji="1"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5FDC895-25B8-43AF-820F-E71C5C2127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8" name="ZoneTexte 2">
            <a:extLst>
              <a:ext uri="{FF2B5EF4-FFF2-40B4-BE49-F238E27FC236}">
                <a16:creationId xmlns:a16="http://schemas.microsoft.com/office/drawing/2014/main" id="{BED48A6F-B21E-41EC-A6C1-2D5D350E6F26}"/>
              </a:ext>
            </a:extLst>
          </p:cNvPr>
          <p:cNvSpPr txBox="1"/>
          <p:nvPr/>
        </p:nvSpPr>
        <p:spPr>
          <a:xfrm>
            <a:off x="13175654" y="9763780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CA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Issifath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BB3B668-8AC4-4F47-8B37-BA28CA56CB7E}"/>
              </a:ext>
            </a:extLst>
          </p:cNvPr>
          <p:cNvSpPr txBox="1"/>
          <p:nvPr/>
        </p:nvSpPr>
        <p:spPr>
          <a:xfrm>
            <a:off x="1510358" y="8455868"/>
            <a:ext cx="154273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algn="ctr"/>
            <a:r>
              <a:rPr kumimoji="1"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A-OTF Shin Go Pro L" panose="020B0300000000000000" pitchFamily="34" charset="-128"/>
              </a:rPr>
              <a:t>Architecture : Module des </a:t>
            </a:r>
            <a:r>
              <a:rPr kumimoji="1" lang="en-US" dirty="0" err="1">
                <a:solidFill>
                  <a:schemeClr val="tx1">
                    <a:lumMod val="85000"/>
                    <a:lumOff val="15000"/>
                  </a:schemeClr>
                </a:solidFill>
                <a:ea typeface="A-OTF Shin Go Pro L" panose="020B0300000000000000" pitchFamily="34" charset="-128"/>
              </a:rPr>
              <a:t>Requêtes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ea typeface="A-OTF Shin Go Pro L" panose="020B0300000000000000" pitchFamily="34" charset="-12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32790D5-C91A-4447-ACEE-28555099FE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2060" y="2355970"/>
            <a:ext cx="15450527" cy="6116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77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sz="5000" dirty="0">
                <a:solidFill>
                  <a:schemeClr val="bg2">
                    <a:lumMod val="25000"/>
                  </a:schemeClr>
                </a:solidFill>
              </a:rPr>
              <a:t>Introduction</a:t>
            </a:r>
            <a:endParaRPr lang="en-US" sz="50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09FDC66-5CEB-43E7-BF9A-89306EDAB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630" y="47451"/>
            <a:ext cx="12247517" cy="976994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32693256-B73A-47F2-9E5E-E659E6CE3C52}"/>
              </a:ext>
            </a:extLst>
          </p:cNvPr>
          <p:cNvSpPr txBox="1"/>
          <p:nvPr/>
        </p:nvSpPr>
        <p:spPr>
          <a:xfrm>
            <a:off x="17856174" y="462980"/>
            <a:ext cx="4302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A-OTF Shin Go Pro L" panose="020B0300000000000000" pitchFamily="34" charset="-128"/>
              </a:rPr>
              <a:t>2</a:t>
            </a:r>
            <a:endParaRPr lang="en-US" dirty="0" err="1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A-OTF Shin Go Pro L" panose="020B0300000000000000" pitchFamily="34" charset="-128"/>
            </a:endParaRP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DDBE821-B81C-4AB4-A0F8-4E1C98327411}"/>
              </a:ext>
            </a:extLst>
          </p:cNvPr>
          <p:cNvSpPr txBox="1"/>
          <p:nvPr/>
        </p:nvSpPr>
        <p:spPr>
          <a:xfrm>
            <a:off x="16401824" y="9681368"/>
            <a:ext cx="17281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ller Light" panose="02000503000000020004" pitchFamily="2" charset="0"/>
                <a:ea typeface="A-OTF Shin Go Pro L" panose="020B0300000000000000" pitchFamily="34" charset="-128"/>
              </a:rPr>
              <a:t>Christella</a:t>
            </a:r>
            <a:endParaRPr lang="en-US" dirty="0" err="1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A-OTF Shin Go Pro L" panose="020B0300000000000000" pitchFamily="34" charset="-128"/>
            </a:endParaRPr>
          </a:p>
        </p:txBody>
      </p:sp>
      <p:sp>
        <p:nvSpPr>
          <p:cNvPr id="2" name="ZoneTexte 1"/>
          <p:cNvSpPr txBox="1"/>
          <p:nvPr/>
        </p:nvSpPr>
        <p:spPr>
          <a:xfrm>
            <a:off x="7409591" y="9681368"/>
            <a:ext cx="87818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pitchFamily="66" charset="0"/>
                <a:ea typeface="A-OTF Shin Go Pro L" panose="020B0300000000000000" pitchFamily="34" charset="-128"/>
              </a:rPr>
              <a:t>Fig. #1 Vue d’ensemble du système </a:t>
            </a:r>
            <a:r>
              <a:rPr lang="fr-CA" sz="2800" dirty="0" smtClean="0">
                <a:latin typeface="Comic Sans MS" panose="030F0702030302020204" pitchFamily="66" charset="0"/>
              </a:rPr>
              <a:t>[1]</a:t>
            </a:r>
            <a:endParaRPr lang="fr-CA" sz="2800" dirty="0">
              <a:latin typeface="Comic Sans MS" panose="030F0702030302020204" pitchFamily="66" charset="0"/>
            </a:endParaRPr>
          </a:p>
          <a:p>
            <a:endParaRPr lang="fr-CA" dirty="0" smtClean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A-OTF Shin Go Pro L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8412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FF58EB-B3E6-491B-8D6B-8728D3DC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/>
          <a:lstStyle/>
          <a:p>
            <a:pPr marL="1143000" indent="-1143000">
              <a:buFont typeface="+mj-lt"/>
              <a:buAutoNum type="romanUcPeriod" startAt="2"/>
            </a:pPr>
            <a:r>
              <a:rPr lang="en-US" dirty="0"/>
              <a:t>Conception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5D9E28-B293-450B-9A4F-DF085B98D6FE}"/>
              </a:ext>
            </a:extLst>
          </p:cNvPr>
          <p:cNvSpPr txBox="1"/>
          <p:nvPr/>
        </p:nvSpPr>
        <p:spPr>
          <a:xfrm>
            <a:off x="2936393" y="1480774"/>
            <a:ext cx="1157662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84" lvl="0" indent="-742950" algn="ctr" defTabSz="1371463" fontAlgn="base">
              <a:lnSpc>
                <a:spcPct val="90000"/>
              </a:lnSpc>
              <a:spcBef>
                <a:spcPts val="1500"/>
              </a:spcBef>
              <a:buFont typeface="+mj-lt"/>
              <a:buAutoNum type="alphaUcPeriod" startAt="3"/>
            </a:pPr>
            <a:r>
              <a:rPr kumimoji="1" lang="fr-CA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Serveur</a:t>
            </a:r>
            <a:endParaRPr kumimoji="1"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5FDC895-25B8-43AF-820F-E71C5C2127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8" name="ZoneTexte 2">
            <a:extLst>
              <a:ext uri="{FF2B5EF4-FFF2-40B4-BE49-F238E27FC236}">
                <a16:creationId xmlns:a16="http://schemas.microsoft.com/office/drawing/2014/main" id="{0A9BF059-797B-4D49-8396-5B5F1F698782}"/>
              </a:ext>
            </a:extLst>
          </p:cNvPr>
          <p:cNvSpPr txBox="1"/>
          <p:nvPr/>
        </p:nvSpPr>
        <p:spPr>
          <a:xfrm>
            <a:off x="13175654" y="9763780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CA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Issifath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BB3B668-8AC4-4F47-8B37-BA28CA56CB7E}"/>
              </a:ext>
            </a:extLst>
          </p:cNvPr>
          <p:cNvSpPr txBox="1"/>
          <p:nvPr/>
        </p:nvSpPr>
        <p:spPr>
          <a:xfrm>
            <a:off x="1510358" y="8455868"/>
            <a:ext cx="154273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algn="ctr"/>
            <a:r>
              <a:rPr kumimoji="1"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A-OTF Shin Go Pro L" panose="020B0300000000000000" pitchFamily="34" charset="-128"/>
              </a:rPr>
              <a:t>Architecture : Module </a:t>
            </a:r>
            <a:r>
              <a:rPr kumimoji="1" lang="en-US" dirty="0" err="1">
                <a:solidFill>
                  <a:schemeClr val="tx1">
                    <a:lumMod val="85000"/>
                    <a:lumOff val="15000"/>
                  </a:schemeClr>
                </a:solidFill>
                <a:ea typeface="A-OTF Shin Go Pro L" panose="020B0300000000000000" pitchFamily="34" charset="-128"/>
              </a:rPr>
              <a:t>d’Authentification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148F187-A28D-4A51-8C93-1B28EC95E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558" y="1897284"/>
            <a:ext cx="10657184" cy="7063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2180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FF58EB-B3E6-491B-8D6B-8728D3DC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/>
          <a:lstStyle/>
          <a:p>
            <a:pPr marL="1143000" indent="-1143000">
              <a:buFont typeface="+mj-lt"/>
              <a:buAutoNum type="romanUcPeriod" startAt="2"/>
            </a:pPr>
            <a:r>
              <a:rPr lang="en-US" dirty="0"/>
              <a:t>Conception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BB3B668-8AC4-4F47-8B37-BA28CA56CB7E}"/>
              </a:ext>
            </a:extLst>
          </p:cNvPr>
          <p:cNvSpPr txBox="1"/>
          <p:nvPr/>
        </p:nvSpPr>
        <p:spPr>
          <a:xfrm>
            <a:off x="1510358" y="8455868"/>
            <a:ext cx="154273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algn="ctr"/>
            <a:r>
              <a:rPr kumimoji="1"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A-OTF Shin Go Pro L" panose="020B0300000000000000" pitchFamily="34" charset="-128"/>
              </a:rPr>
              <a:t>Architecture : Module du Son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5D9E28-B293-450B-9A4F-DF085B98D6FE}"/>
              </a:ext>
            </a:extLst>
          </p:cNvPr>
          <p:cNvSpPr txBox="1"/>
          <p:nvPr/>
        </p:nvSpPr>
        <p:spPr>
          <a:xfrm>
            <a:off x="2936393" y="1480774"/>
            <a:ext cx="1157662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84" lvl="0" indent="-742950" algn="ctr" defTabSz="1371463" fontAlgn="base">
              <a:lnSpc>
                <a:spcPct val="90000"/>
              </a:lnSpc>
              <a:spcBef>
                <a:spcPts val="1500"/>
              </a:spcBef>
              <a:buFont typeface="+mj-lt"/>
              <a:buAutoNum type="alphaUcPeriod" startAt="3"/>
            </a:pPr>
            <a:r>
              <a:rPr kumimoji="1" lang="fr-CA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Serveur</a:t>
            </a:r>
            <a:endParaRPr kumimoji="1"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5FDC895-25B8-43AF-820F-E71C5C2127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8" name="ZoneTexte 2">
            <a:extLst>
              <a:ext uri="{FF2B5EF4-FFF2-40B4-BE49-F238E27FC236}">
                <a16:creationId xmlns:a16="http://schemas.microsoft.com/office/drawing/2014/main" id="{4A48CA7F-50A0-4314-AD02-B72E55D8CC50}"/>
              </a:ext>
            </a:extLst>
          </p:cNvPr>
          <p:cNvSpPr txBox="1"/>
          <p:nvPr/>
        </p:nvSpPr>
        <p:spPr>
          <a:xfrm>
            <a:off x="13175654" y="9763780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CA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Christella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A19066E-20F9-40D5-8B7E-8A7781505A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622" y="2182505"/>
            <a:ext cx="10060470" cy="697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5682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FF58EB-B3E6-491B-8D6B-8728D3DC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/>
          <a:lstStyle/>
          <a:p>
            <a:pPr marL="1143000" indent="-1143000">
              <a:buFont typeface="+mj-lt"/>
              <a:buAutoNum type="romanUcPeriod" startAt="2"/>
            </a:pPr>
            <a:r>
              <a:rPr lang="en-US" dirty="0"/>
              <a:t>Conception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BB3B668-8AC4-4F47-8B37-BA28CA56CB7E}"/>
              </a:ext>
            </a:extLst>
          </p:cNvPr>
          <p:cNvSpPr txBox="1"/>
          <p:nvPr/>
        </p:nvSpPr>
        <p:spPr>
          <a:xfrm>
            <a:off x="1510358" y="8455868"/>
            <a:ext cx="1542732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algn="ctr"/>
            <a:r>
              <a:rPr kumimoji="1"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A-OTF Shin Go Pro L" panose="020B0300000000000000" pitchFamily="34" charset="-128"/>
              </a:rPr>
              <a:t>Architecture : Module des </a:t>
            </a:r>
            <a:r>
              <a:rPr kumimoji="1" lang="en-US" dirty="0" err="1">
                <a:solidFill>
                  <a:schemeClr val="tx1">
                    <a:lumMod val="85000"/>
                    <a:lumOff val="15000"/>
                  </a:schemeClr>
                </a:solidFill>
                <a:ea typeface="A-OTF Shin Go Pro L" panose="020B0300000000000000" pitchFamily="34" charset="-128"/>
              </a:rPr>
              <a:t>Statistiques</a:t>
            </a:r>
            <a:r>
              <a:rPr kumimoji="1" lang="en-US" dirty="0">
                <a:solidFill>
                  <a:schemeClr val="tx1">
                    <a:lumMod val="85000"/>
                    <a:lumOff val="15000"/>
                  </a:schemeClr>
                </a:solidFill>
                <a:ea typeface="A-OTF Shin Go Pro L" panose="020B0300000000000000" pitchFamily="34" charset="-128"/>
              </a:rPr>
              <a:t> et </a:t>
            </a:r>
            <a:r>
              <a:rPr kumimoji="1" lang="en-US" dirty="0" err="1">
                <a:solidFill>
                  <a:schemeClr val="tx1">
                    <a:lumMod val="85000"/>
                    <a:lumOff val="15000"/>
                  </a:schemeClr>
                </a:solidFill>
                <a:ea typeface="A-OTF Shin Go Pro L" panose="020B0300000000000000" pitchFamily="34" charset="-128"/>
              </a:rPr>
              <a:t>Activités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5D9E28-B293-450B-9A4F-DF085B98D6FE}"/>
              </a:ext>
            </a:extLst>
          </p:cNvPr>
          <p:cNvSpPr txBox="1"/>
          <p:nvPr/>
        </p:nvSpPr>
        <p:spPr>
          <a:xfrm>
            <a:off x="2936393" y="1480774"/>
            <a:ext cx="1157662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84" lvl="0" indent="-742950" algn="ctr" defTabSz="1371463" fontAlgn="base">
              <a:lnSpc>
                <a:spcPct val="90000"/>
              </a:lnSpc>
              <a:spcBef>
                <a:spcPts val="1500"/>
              </a:spcBef>
              <a:buFont typeface="+mj-lt"/>
              <a:buAutoNum type="alphaUcPeriod" startAt="3"/>
            </a:pPr>
            <a:r>
              <a:rPr kumimoji="1" lang="fr-CA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Serveur</a:t>
            </a:r>
            <a:endParaRPr kumimoji="1"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5FDC895-25B8-43AF-820F-E71C5C2127BF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8" name="ZoneTexte 2">
            <a:extLst>
              <a:ext uri="{FF2B5EF4-FFF2-40B4-BE49-F238E27FC236}">
                <a16:creationId xmlns:a16="http://schemas.microsoft.com/office/drawing/2014/main" id="{20AE25C3-E279-4D1D-B43C-D0C619953B3E}"/>
              </a:ext>
            </a:extLst>
          </p:cNvPr>
          <p:cNvSpPr txBox="1"/>
          <p:nvPr/>
        </p:nvSpPr>
        <p:spPr>
          <a:xfrm>
            <a:off x="13175654" y="9775868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CA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Christella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369AD0-0D0A-4E24-B352-20E43546C3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816" y="3880998"/>
            <a:ext cx="11908779" cy="3279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4930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FF58EB-B3E6-491B-8D6B-8728D3DC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/>
          <a:lstStyle/>
          <a:p>
            <a:pPr marL="1143000" indent="-1143000">
              <a:buFont typeface="+mj-lt"/>
              <a:buAutoNum type="romanUcPeriod" startAt="3"/>
            </a:pPr>
            <a:r>
              <a:rPr lang="fr-FR" sz="6000" dirty="0"/>
              <a:t>Particularités du projet</a:t>
            </a:r>
            <a:endParaRPr lang="en-US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BB3B668-8AC4-4F47-8B37-BA28CA56CB7E}"/>
              </a:ext>
            </a:extLst>
          </p:cNvPr>
          <p:cNvSpPr txBox="1"/>
          <p:nvPr/>
        </p:nvSpPr>
        <p:spPr>
          <a:xfrm>
            <a:off x="1429543" y="2839244"/>
            <a:ext cx="154273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5D9E28-B293-450B-9A4F-DF085B98D6FE}"/>
              </a:ext>
            </a:extLst>
          </p:cNvPr>
          <p:cNvSpPr txBox="1"/>
          <p:nvPr/>
        </p:nvSpPr>
        <p:spPr>
          <a:xfrm>
            <a:off x="2936393" y="1480774"/>
            <a:ext cx="1157662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84" lvl="0" indent="-742950" algn="ctr" defTabSz="1371463" fontAlgn="base">
              <a:lnSpc>
                <a:spcPct val="90000"/>
              </a:lnSpc>
              <a:spcBef>
                <a:spcPts val="1500"/>
              </a:spcBef>
              <a:buFont typeface="+mj-lt"/>
              <a:buAutoNum type="alphaUcPeriod"/>
            </a:pPr>
            <a:r>
              <a:rPr kumimoji="1" lang="fr-CA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Application Android </a:t>
            </a:r>
            <a:endParaRPr kumimoji="1"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5" name="ZoneTexte 5">
            <a:extLst>
              <a:ext uri="{FF2B5EF4-FFF2-40B4-BE49-F238E27FC236}">
                <a16:creationId xmlns:a16="http://schemas.microsoft.com/office/drawing/2014/main" id="{E70A6543-065F-448E-A113-32F5C51C5487}"/>
              </a:ext>
            </a:extLst>
          </p:cNvPr>
          <p:cNvSpPr txBox="1"/>
          <p:nvPr/>
        </p:nvSpPr>
        <p:spPr>
          <a:xfrm>
            <a:off x="142206" y="2635121"/>
            <a:ext cx="17645383" cy="5171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2" indent="-2286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</a:rPr>
              <a:t>Choix d’une architecture Modèle Vue Présentateur</a:t>
            </a:r>
          </a:p>
          <a:p>
            <a:pPr marL="1143000" lvl="2" indent="-2286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</a:rPr>
              <a:t>Utilisation de Java au lieu de </a:t>
            </a:r>
            <a:r>
              <a:rPr lang="fr-FR" dirty="0" err="1">
                <a:solidFill>
                  <a:srgbClr val="000000"/>
                </a:solidFill>
                <a:latin typeface="Arial" panose="020B0604020202020204" pitchFamily="34" charset="0"/>
              </a:rPr>
              <a:t>Kotlin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143000" lvl="2" indent="-2286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</a:rPr>
              <a:t>Compromis d’optimisation entre : </a:t>
            </a:r>
          </a:p>
          <a:p>
            <a:pPr marL="1959376" lvl="3" indent="-2286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</a:rPr>
              <a:t>plusieurs activités avec un fragment mais pour un temps de transition plus élevé</a:t>
            </a:r>
          </a:p>
          <a:p>
            <a:pPr marL="1959376" lvl="3" indent="-2286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</a:rPr>
              <a:t>une activité avec qui doit charger plusieurs fragments (3 dans notre cas)</a:t>
            </a:r>
          </a:p>
          <a:p>
            <a:pPr marL="1143000" lvl="2" indent="-2286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</a:rPr>
              <a:t>Balayage de la mémoire locale et des stockages externes tels que les cartes SD, </a:t>
            </a:r>
            <a:r>
              <a:rPr lang="fr-FR" dirty="0" err="1">
                <a:solidFill>
                  <a:srgbClr val="000000"/>
                </a:solidFill>
                <a:latin typeface="Arial" panose="020B0604020202020204" pitchFamily="34" charset="0"/>
              </a:rPr>
              <a:t>etc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  <a:p>
            <a:pPr marL="1143000" lvl="2" indent="-2286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>
                <a:solidFill>
                  <a:srgbClr val="000000"/>
                </a:solidFill>
                <a:latin typeface="Arial" panose="020B0604020202020204" pitchFamily="34" charset="0"/>
              </a:rPr>
              <a:t>Encodage des chansons en « base 64 » pour les envoyer dans le corps de </a:t>
            </a:r>
            <a:r>
              <a:rPr lang="fr-FR">
                <a:solidFill>
                  <a:srgbClr val="000000"/>
                </a:solidFill>
                <a:latin typeface="Arial" panose="020B0604020202020204" pitchFamily="34" charset="0"/>
              </a:rPr>
              <a:t>la requête</a:t>
            </a:r>
            <a:endParaRPr lang="fr-FR" dirty="0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F0D5ED4D-DD0C-4CBD-8CF5-9BD74B4BB2AA}"/>
              </a:ext>
            </a:extLst>
          </p:cNvPr>
          <p:cNvSpPr txBox="1"/>
          <p:nvPr/>
        </p:nvSpPr>
        <p:spPr>
          <a:xfrm>
            <a:off x="13103646" y="9732848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CA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Constantin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BE395CB-604E-48FA-9524-042B49CD5F5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79785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5A2DE490-A075-4187-855A-E2E1EE92D41E}"/>
              </a:ext>
            </a:extLst>
          </p:cNvPr>
          <p:cNvGrpSpPr/>
          <p:nvPr/>
        </p:nvGrpSpPr>
        <p:grpSpPr>
          <a:xfrm>
            <a:off x="7168920" y="2240698"/>
            <a:ext cx="4062518" cy="4073565"/>
            <a:chOff x="7168920" y="2240698"/>
            <a:chExt cx="4062518" cy="4073565"/>
          </a:xfrm>
        </p:grpSpPr>
        <p:pic>
          <p:nvPicPr>
            <p:cNvPr id="88" name="Picture 87">
              <a:extLst>
                <a:ext uri="{FF2B5EF4-FFF2-40B4-BE49-F238E27FC236}">
                  <a16:creationId xmlns:a16="http://schemas.microsoft.com/office/drawing/2014/main" id="{447034AA-2156-4D33-BAE0-93A3CC45C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1119" y="2872046"/>
              <a:ext cx="1728191" cy="2983260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0DB40D4A-AAA2-4097-9EB4-F0C0F273B9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8920" y="2240698"/>
              <a:ext cx="4062518" cy="4073565"/>
            </a:xfrm>
            <a:prstGeom prst="rect">
              <a:avLst/>
            </a:prstGeom>
          </p:spPr>
        </p:pic>
      </p:grpSp>
      <p:sp>
        <p:nvSpPr>
          <p:cNvPr id="4" name="Titre 3">
            <a:extLst>
              <a:ext uri="{FF2B5EF4-FFF2-40B4-BE49-F238E27FC236}">
                <a16:creationId xmlns:a16="http://schemas.microsoft.com/office/drawing/2014/main" id="{68FF58EB-B3E6-491B-8D6B-8728D3DC5411}"/>
              </a:ext>
            </a:extLst>
          </p:cNvPr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marL="1143000" indent="-1143000">
              <a:buFont typeface="+mj-lt"/>
              <a:buAutoNum type="romanUcPeriod" startAt="3"/>
            </a:pPr>
            <a:r>
              <a:rPr lang="fr-FR" sz="6000" dirty="0"/>
              <a:t>Particularités du projet</a:t>
            </a:r>
            <a:endParaRPr lang="en-US" dirty="0"/>
          </a:p>
        </p:txBody>
      </p:sp>
      <p:sp>
        <p:nvSpPr>
          <p:cNvPr id="2" name="Subtitle 1">
            <a:extLst>
              <a:ext uri="{FF2B5EF4-FFF2-40B4-BE49-F238E27FC236}">
                <a16:creationId xmlns:a16="http://schemas.microsoft.com/office/drawing/2014/main" id="{31626865-EB80-4358-81AB-0EE94529EFB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FCE8B7-DA5E-4BD8-B6FD-1E3F4901817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29543" y="6766177"/>
            <a:ext cx="3941473" cy="1108066"/>
          </a:xfrm>
        </p:spPr>
        <p:txBody>
          <a:bodyPr/>
          <a:lstStyle/>
          <a:p>
            <a:pPr algn="ctr"/>
            <a:r>
              <a:rPr lang="fr-FR" dirty="0"/>
              <a:t>Avoir le plus de paroles de chanson</a:t>
            </a:r>
            <a:endParaRPr lang="en-C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C600454-296D-438C-AC9D-E9D9C8346C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42579" y="8486516"/>
            <a:ext cx="4806942" cy="1277021"/>
          </a:xfrm>
        </p:spPr>
        <p:txBody>
          <a:bodyPr/>
          <a:lstStyle/>
          <a:p>
            <a:pPr algn="ctr"/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Recherche initialement sur Genius.com puis sur Google en cas d’échec</a:t>
            </a:r>
            <a:endParaRPr lang="en-CA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C51DE661-A8E7-430D-9A3D-749D70D2C6D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515322" y="6773001"/>
            <a:ext cx="5154729" cy="1011261"/>
          </a:xfrm>
        </p:spPr>
        <p:txBody>
          <a:bodyPr/>
          <a:lstStyle/>
          <a:p>
            <a:pPr algn="ctr"/>
            <a:r>
              <a:rPr lang="fr-FR" dirty="0"/>
              <a:t>Changer l’ordre des musiques et suppression</a:t>
            </a:r>
            <a:endParaRPr lang="en-CA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803B0E6-2368-46A4-951B-98183361234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68920" y="8455553"/>
            <a:ext cx="3948569" cy="910072"/>
          </a:xfrm>
        </p:spPr>
        <p:txBody>
          <a:bodyPr/>
          <a:lstStyle/>
          <a:p>
            <a:pPr algn="ctr"/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Récupération de la liste du serveur</a:t>
            </a:r>
            <a:endParaRPr lang="en-CA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7A2D0AF-DBFF-4402-9937-ED314CE226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1998273" y="6292354"/>
            <a:ext cx="5569869" cy="1486926"/>
          </a:xfrm>
        </p:spPr>
        <p:txBody>
          <a:bodyPr/>
          <a:lstStyle/>
          <a:p>
            <a:pPr algn="ctr"/>
            <a:r>
              <a:rPr lang="fr-FR" dirty="0"/>
              <a:t>Avoir deux listes différentes : client et superviseur</a:t>
            </a:r>
            <a:endParaRPr lang="en-CA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22A450F1-3F8F-4616-A8AB-DD1D86D63AC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2283052" y="8311852"/>
            <a:ext cx="5041814" cy="1277021"/>
          </a:xfrm>
        </p:spPr>
        <p:txBody>
          <a:bodyPr/>
          <a:lstStyle/>
          <a:p>
            <a:pPr algn="ctr"/>
            <a:r>
              <a:rPr lang="fr-FR" sz="3200" dirty="0">
                <a:latin typeface="Arial" panose="020B0604020202020204" pitchFamily="34" charset="0"/>
                <a:cs typeface="Arial" panose="020B0604020202020204" pitchFamily="34" charset="0"/>
              </a:rPr>
              <a:t>Réutilisation de la même liste dans des fragments plutôt que deux activités différentes</a:t>
            </a:r>
            <a:endParaRPr lang="en-CA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5D9E28-B293-450B-9A4F-DF085B98D6FE}"/>
              </a:ext>
            </a:extLst>
          </p:cNvPr>
          <p:cNvSpPr txBox="1"/>
          <p:nvPr/>
        </p:nvSpPr>
        <p:spPr>
          <a:xfrm>
            <a:off x="2936393" y="1480774"/>
            <a:ext cx="1157662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84" lvl="0" indent="-742950" algn="ctr" defTabSz="1371463" fontAlgn="base">
              <a:lnSpc>
                <a:spcPct val="90000"/>
              </a:lnSpc>
              <a:spcBef>
                <a:spcPts val="1500"/>
              </a:spcBef>
              <a:buFont typeface="+mj-lt"/>
              <a:buAutoNum type="alphaUcPeriod"/>
            </a:pPr>
            <a:r>
              <a:rPr kumimoji="1" lang="fr-CA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Application Android : Difficultés et solutions</a:t>
            </a:r>
            <a:endParaRPr kumimoji="1"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78" name="Arrow: Down 77">
            <a:extLst>
              <a:ext uri="{FF2B5EF4-FFF2-40B4-BE49-F238E27FC236}">
                <a16:creationId xmlns:a16="http://schemas.microsoft.com/office/drawing/2014/main" id="{4FD2815F-FD60-4656-BCEC-F62BED3266A1}"/>
              </a:ext>
            </a:extLst>
          </p:cNvPr>
          <p:cNvSpPr/>
          <p:nvPr/>
        </p:nvSpPr>
        <p:spPr>
          <a:xfrm>
            <a:off x="3150955" y="7875282"/>
            <a:ext cx="590189" cy="580271"/>
          </a:xfrm>
          <a:prstGeom prst="downArrow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050"/>
          </a:p>
        </p:txBody>
      </p:sp>
      <p:sp>
        <p:nvSpPr>
          <p:cNvPr id="79" name="Arrow: Down 78">
            <a:extLst>
              <a:ext uri="{FF2B5EF4-FFF2-40B4-BE49-F238E27FC236}">
                <a16:creationId xmlns:a16="http://schemas.microsoft.com/office/drawing/2014/main" id="{8513C723-49DA-4FE9-A287-F16342862EC3}"/>
              </a:ext>
            </a:extLst>
          </p:cNvPr>
          <p:cNvSpPr/>
          <p:nvPr/>
        </p:nvSpPr>
        <p:spPr>
          <a:xfrm>
            <a:off x="8797593" y="7779280"/>
            <a:ext cx="590189" cy="580271"/>
          </a:xfrm>
          <a:prstGeom prst="downArrow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050"/>
          </a:p>
        </p:txBody>
      </p:sp>
      <p:sp>
        <p:nvSpPr>
          <p:cNvPr id="80" name="Arrow: Down 79">
            <a:extLst>
              <a:ext uri="{FF2B5EF4-FFF2-40B4-BE49-F238E27FC236}">
                <a16:creationId xmlns:a16="http://schemas.microsoft.com/office/drawing/2014/main" id="{BAB0A5C1-8ADB-4AC7-A0A9-9DABB4D2D91D}"/>
              </a:ext>
            </a:extLst>
          </p:cNvPr>
          <p:cNvSpPr/>
          <p:nvPr/>
        </p:nvSpPr>
        <p:spPr>
          <a:xfrm>
            <a:off x="14506439" y="7779280"/>
            <a:ext cx="590189" cy="580271"/>
          </a:xfrm>
          <a:prstGeom prst="downArrow">
            <a:avLst/>
          </a:prstGeom>
          <a:solidFill>
            <a:srgbClr val="FF66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 sz="4050"/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3FB383A4-8768-46F1-911B-7918D7908D15}"/>
              </a:ext>
            </a:extLst>
          </p:cNvPr>
          <p:cNvGrpSpPr/>
          <p:nvPr/>
        </p:nvGrpSpPr>
        <p:grpSpPr>
          <a:xfrm>
            <a:off x="1429543" y="2154883"/>
            <a:ext cx="4056166" cy="4073565"/>
            <a:chOff x="1429543" y="2154883"/>
            <a:chExt cx="4056166" cy="4073565"/>
          </a:xfrm>
        </p:grpSpPr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8062B919-8473-45BE-908B-0D778B260DB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0478" y="2786231"/>
              <a:ext cx="1728192" cy="2983260"/>
            </a:xfrm>
            <a:prstGeom prst="rect">
              <a:avLst/>
            </a:prstGeom>
          </p:spPr>
        </p:pic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D8AB06F5-B074-4D56-9715-2C47884AE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9543" y="2154883"/>
              <a:ext cx="4056166" cy="4073565"/>
            </a:xfrm>
            <a:prstGeom prst="rect">
              <a:avLst/>
            </a:prstGeom>
          </p:spPr>
        </p:pic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F644286A-9259-4644-9343-C5E8D7B5248E}"/>
              </a:ext>
            </a:extLst>
          </p:cNvPr>
          <p:cNvGrpSpPr/>
          <p:nvPr/>
        </p:nvGrpSpPr>
        <p:grpSpPr>
          <a:xfrm>
            <a:off x="13073482" y="2326893"/>
            <a:ext cx="4134619" cy="4073565"/>
            <a:chOff x="1429542" y="2154883"/>
            <a:chExt cx="4134619" cy="4073565"/>
          </a:xfrm>
        </p:grpSpPr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05754F30-1951-43FB-8827-3252E1D6D6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11834" y="2786231"/>
              <a:ext cx="1728192" cy="2983260"/>
            </a:xfrm>
            <a:prstGeom prst="rect">
              <a:avLst/>
            </a:prstGeom>
          </p:spPr>
        </p:pic>
        <p:pic>
          <p:nvPicPr>
            <p:cNvPr id="94" name="Picture 93">
              <a:extLst>
                <a:ext uri="{FF2B5EF4-FFF2-40B4-BE49-F238E27FC236}">
                  <a16:creationId xmlns:a16="http://schemas.microsoft.com/office/drawing/2014/main" id="{B557D2E6-82E5-4912-8078-9C26242B2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9542" y="2154883"/>
              <a:ext cx="4134619" cy="4073565"/>
            </a:xfrm>
            <a:prstGeom prst="rect">
              <a:avLst/>
            </a:prstGeom>
          </p:spPr>
        </p:pic>
      </p:grp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CE34AA14-B3A9-4128-82F2-D7E117C2781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645EED9-0427-4B51-A999-26B4840C6DBE}"/>
              </a:ext>
            </a:extLst>
          </p:cNvPr>
          <p:cNvSpPr txBox="1"/>
          <p:nvPr/>
        </p:nvSpPr>
        <p:spPr>
          <a:xfrm>
            <a:off x="13103646" y="9732848"/>
            <a:ext cx="40772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CA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Constantin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73362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B544EA8-29E7-4362-AB53-1E0A2149510C}"/>
              </a:ext>
            </a:extLst>
          </p:cNvPr>
          <p:cNvSpPr>
            <a:spLocks noGrp="1"/>
          </p:cNvSpPr>
          <p:nvPr>
            <p:ph type="sldNum" sz="quarter" idx="11"/>
            <p:custDataLst>
              <p:tags r:id="rId1"/>
            </p:custDataLst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9" name="Titre 8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59741" y="122009"/>
            <a:ext cx="15771813" cy="1989137"/>
          </a:xfrm>
        </p:spPr>
        <p:txBody>
          <a:bodyPr/>
          <a:lstStyle/>
          <a:p>
            <a:pPr marL="1143000" indent="-1143000">
              <a:buFont typeface="+mj-lt"/>
              <a:buAutoNum type="romanUcPeriod" startAt="3"/>
            </a:pPr>
            <a:r>
              <a:rPr lang="fr-FR" sz="6000" dirty="0"/>
              <a:t>Particularités du projet</a:t>
            </a:r>
            <a:endParaRPr lang="fr-FR" dirty="0"/>
          </a:p>
        </p:txBody>
      </p:sp>
      <p:pic>
        <p:nvPicPr>
          <p:cNvPr id="1026" name="Picture 2" descr="C:\Users\Digitec\Downloads\image.png"/>
          <p:cNvPicPr>
            <a:picLocks noChangeAspect="1" noChangeArrowheads="1"/>
          </p:cNvPicPr>
          <p:nvPr>
            <p:custDataLst>
              <p:tags r:id="rId3"/>
            </p:custDataLst>
          </p:nvPr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98357" y="4999484"/>
            <a:ext cx="11089232" cy="4521175"/>
          </a:xfrm>
          <a:prstGeom prst="rect">
            <a:avLst/>
          </a:prstGeom>
          <a:noFill/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EC6066D8-11D1-4079-AD7B-BF55B878BBF0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3742606" y="1436110"/>
            <a:ext cx="10801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alphaUcPeriod" startAt="2"/>
            </a:pPr>
            <a:r>
              <a:rPr kumimoji="1" lang="fr-CA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Application PC</a:t>
            </a:r>
            <a:endParaRPr kumimoji="1"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5D2F98CF-A0CE-4D14-BAF0-AC37ABAA278E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13103646" y="9752012"/>
            <a:ext cx="34563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CA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Léandre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12" name="ZoneTexte 5">
            <a:extLst>
              <a:ext uri="{FF2B5EF4-FFF2-40B4-BE49-F238E27FC236}">
                <a16:creationId xmlns:a16="http://schemas.microsoft.com/office/drawing/2014/main" id="{2D61ED6A-F950-45F9-B2E5-5FA9DA66B578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42206" y="2457619"/>
            <a:ext cx="17645383" cy="29706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lvl="2" indent="-2286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fr-CA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C</a:t>
            </a:r>
            <a:r>
              <a:rPr kumimoji="1"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entralisation</a:t>
            </a:r>
            <a:r>
              <a:rPr kumimoji="1"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 de </a:t>
            </a:r>
            <a:r>
              <a:rPr kumimoji="1"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l’information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  <a:p>
            <a:pPr marL="1143000" lvl="2" indent="-2286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fr-CA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U</a:t>
            </a:r>
            <a:r>
              <a:rPr kumimoji="1"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tilisation</a:t>
            </a:r>
            <a:r>
              <a:rPr kumimoji="1"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 de la </a:t>
            </a:r>
            <a:r>
              <a:rPr kumimoji="1"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réflectivité</a:t>
            </a:r>
            <a:r>
              <a:rPr kumimoji="1"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 du </a:t>
            </a:r>
            <a:r>
              <a:rPr kumimoji="1"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langage</a:t>
            </a:r>
            <a:r>
              <a:rPr kumimoji="1"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 (</a:t>
            </a:r>
            <a:r>
              <a:rPr kumimoji="1"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modèles</a:t>
            </a:r>
            <a:r>
              <a:rPr kumimoji="1"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)</a:t>
            </a:r>
            <a:endParaRPr kumimoji="1" lang="fr-FR" dirty="0">
              <a:solidFill>
                <a:srgbClr val="000000"/>
              </a:solidFill>
              <a:latin typeface="Arial" panose="020B0604020202020204" pitchFamily="34" charset="0"/>
              <a:ea typeface="A-OTF Shin Go Pro L" panose="020B0300000000000000" pitchFamily="34" charset="-128"/>
            </a:endParaRPr>
          </a:p>
          <a:p>
            <a:pPr marL="1143000" lvl="2" indent="-2286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Page </a:t>
            </a:r>
            <a:r>
              <a:rPr kumimoji="1"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redimensionnable</a:t>
            </a:r>
            <a:r>
              <a:rPr kumimoji="1"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 ( </a:t>
            </a:r>
            <a:r>
              <a:rPr kumimoji="1"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WindowBuilder</a:t>
            </a:r>
            <a:r>
              <a:rPr kumimoji="1"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 </a:t>
            </a:r>
            <a:r>
              <a:rPr kumimoji="1"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  <a:sym typeface="Wingdings" panose="05000000000000000000" pitchFamily="2" charset="2"/>
              </a:rPr>
              <a:t> </a:t>
            </a:r>
            <a:r>
              <a:rPr kumimoji="1" lang="en-US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  <a:sym typeface="Wingdings" panose="05000000000000000000" pitchFamily="2" charset="2"/>
              </a:rPr>
              <a:t>MigLayout</a:t>
            </a:r>
            <a:r>
              <a:rPr kumimoji="1"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  <a:sym typeface="Wingdings" panose="05000000000000000000" pitchFamily="2" charset="2"/>
              </a:rPr>
              <a:t> )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  <a:p>
            <a:pPr marL="1143000" lvl="2" indent="-2286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fr-CA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Utilisation de SSL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1BFBF4DB-A361-47B8-82ED-5271FD4B7490}"/>
              </a:ext>
            </a:extLst>
          </p:cNvPr>
          <p:cNvSpPr>
            <a:spLocks noGrp="1"/>
          </p:cNvSpPr>
          <p:nvPr>
            <p:ph type="subTitle" idx="1"/>
            <p:custDataLst>
              <p:tags r:id="rId7"/>
            </p:custDataLst>
          </p:nvPr>
        </p:nvSpPr>
        <p:spPr/>
        <p:txBody>
          <a:bodyPr>
            <a:normAutofit fontScale="92500" lnSpcReduction="10000"/>
          </a:bodyPr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83EF494-E7AE-47C3-91E7-E8CD2CE6EBA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98B67CD-56F4-4204-9085-D213B463465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8FF58EB-B3E6-491B-8D6B-8728D3DC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38" y="203340"/>
            <a:ext cx="15771813" cy="1989137"/>
          </a:xfrm>
          <a:prstGeom prst="rect">
            <a:avLst/>
          </a:prstGeom>
        </p:spPr>
        <p:txBody>
          <a:bodyPr/>
          <a:lstStyle/>
          <a:p>
            <a:pPr marL="1143000" indent="-1143000">
              <a:buFont typeface="+mj-lt"/>
              <a:buAutoNum type="romanUcPeriod" startAt="3"/>
            </a:pPr>
            <a:r>
              <a:rPr lang="fr-FR" sz="6000" dirty="0"/>
              <a:t>Particularités du projet</a:t>
            </a:r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6DFA2F0A-8874-4B70-A389-D82EDE8DA6CC}"/>
              </a:ext>
            </a:extLst>
          </p:cNvPr>
          <p:cNvGrpSpPr/>
          <p:nvPr/>
        </p:nvGrpSpPr>
        <p:grpSpPr>
          <a:xfrm>
            <a:off x="7126982" y="3199284"/>
            <a:ext cx="3744416" cy="3197731"/>
            <a:chOff x="7126982" y="3199284"/>
            <a:chExt cx="3744416" cy="3197731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FC8AC1AA-DF41-45F9-9F2F-EB38D5364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6982" y="3199284"/>
              <a:ext cx="3744416" cy="3197731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BDEB4CA-3FBC-4F7F-9F8A-10988D777B0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79110" y="4063552"/>
              <a:ext cx="1626103" cy="1628526"/>
            </a:xfrm>
            <a:prstGeom prst="rect">
              <a:avLst/>
            </a:prstGeom>
          </p:spPr>
        </p:pic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E89F3553-1396-48E4-B07A-C4EE1899F5D1}"/>
              </a:ext>
            </a:extLst>
          </p:cNvPr>
          <p:cNvSpPr/>
          <p:nvPr/>
        </p:nvSpPr>
        <p:spPr>
          <a:xfrm>
            <a:off x="17581099" y="390972"/>
            <a:ext cx="550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r" defTabSz="16327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EF4D36-AE85-49C9-90DE-66D02B257272}" type="slidenum">
              <a:rPr lang="en-US" sz="2800">
                <a:solidFill>
                  <a:prstClr val="black">
                    <a:tint val="75000"/>
                  </a:prstClr>
                </a:solidFill>
                <a:latin typeface="Bebas Neue Regular"/>
              </a:rPr>
              <a:pPr marL="0" marR="0" lvl="0" indent="0" algn="r" defTabSz="16327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lang="en-US" dirty="0"/>
          </a:p>
        </p:txBody>
      </p:sp>
      <p:sp>
        <p:nvSpPr>
          <p:cNvPr id="10" name="ZoneTexte 2">
            <a:extLst>
              <a:ext uri="{FF2B5EF4-FFF2-40B4-BE49-F238E27FC236}">
                <a16:creationId xmlns:a16="http://schemas.microsoft.com/office/drawing/2014/main" id="{D9F6AAF8-3261-4715-99CF-D289449EBCDD}"/>
              </a:ext>
            </a:extLst>
          </p:cNvPr>
          <p:cNvSpPr txBox="1"/>
          <p:nvPr/>
        </p:nvSpPr>
        <p:spPr>
          <a:xfrm>
            <a:off x="13103646" y="9752012"/>
            <a:ext cx="36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CA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Christella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11" name="ZoneTexte 6">
            <a:extLst>
              <a:ext uri="{FF2B5EF4-FFF2-40B4-BE49-F238E27FC236}">
                <a16:creationId xmlns:a16="http://schemas.microsoft.com/office/drawing/2014/main" id="{C617494E-F6AA-40EF-B9F3-B13DE02A86DD}"/>
              </a:ext>
            </a:extLst>
          </p:cNvPr>
          <p:cNvSpPr txBox="1"/>
          <p:nvPr/>
        </p:nvSpPr>
        <p:spPr>
          <a:xfrm>
            <a:off x="3088793" y="1543100"/>
            <a:ext cx="1157662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84" lvl="0" indent="-742950" algn="ctr" defTabSz="1371463" fontAlgn="base">
              <a:lnSpc>
                <a:spcPct val="90000"/>
              </a:lnSpc>
              <a:spcBef>
                <a:spcPts val="1500"/>
              </a:spcBef>
              <a:buFont typeface="+mj-lt"/>
              <a:buAutoNum type="alphaUcPeriod" startAt="3"/>
            </a:pPr>
            <a:r>
              <a:rPr kumimoji="1" lang="fr-CA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Serveur</a:t>
            </a:r>
            <a:endParaRPr kumimoji="1"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7343006" y="6397015"/>
            <a:ext cx="47693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pitchFamily="66" charset="0"/>
                <a:ea typeface="A-OTF Shin Go Pro L" panose="020B0300000000000000" pitchFamily="34" charset="-128"/>
              </a:rPr>
              <a:t>Fig. #6 FPGA </a:t>
            </a:r>
            <a:r>
              <a:rPr lang="fr-CA" sz="2800" dirty="0" smtClean="0">
                <a:latin typeface="Comic Sans MS" panose="030F0702030302020204" pitchFamily="66" charset="0"/>
              </a:rPr>
              <a:t>[4]</a:t>
            </a:r>
            <a:endParaRPr lang="fr-CA" sz="2800" dirty="0">
              <a:latin typeface="Comic Sans MS" panose="030F0702030302020204" pitchFamily="66" charset="0"/>
            </a:endParaRPr>
          </a:p>
          <a:p>
            <a:endParaRPr lang="fr-CA" dirty="0" smtClean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A-OTF Shin Go Pro L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80262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>
          <a:xfrm>
            <a:off x="495711" y="260478"/>
            <a:ext cx="17645383" cy="770016"/>
          </a:xfrm>
        </p:spPr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13" name="Espace réservé du texte 1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fr-FR" dirty="0"/>
              <a:t>Ce qu’on retient de ce projet</a:t>
            </a:r>
          </a:p>
        </p:txBody>
      </p:sp>
      <p:sp>
        <p:nvSpPr>
          <p:cNvPr id="14" name="Espace réservé du texte 13"/>
          <p:cNvSpPr>
            <a:spLocks noGrp="1"/>
          </p:cNvSpPr>
          <p:nvPr>
            <p:ph type="body" sz="quarter" idx="14"/>
          </p:nvPr>
        </p:nvSpPr>
        <p:spPr>
          <a:xfrm>
            <a:off x="6694934" y="6394104"/>
            <a:ext cx="11087952" cy="3095116"/>
          </a:xfrm>
        </p:spPr>
        <p:txBody>
          <a:bodyPr/>
          <a:lstStyle/>
          <a:p>
            <a:pPr marL="742950" indent="-742950">
              <a:lnSpc>
                <a:spcPct val="100000"/>
              </a:lnSpc>
              <a:buFont typeface="Wingdings" pitchFamily="2" charset="2"/>
              <a:buChar char="v"/>
            </a:pPr>
            <a:r>
              <a:rPr lang="fr-FR" sz="3200" dirty="0"/>
              <a:t>Tests d’intégrations et de fonctionnalités au fur et à mesure très importants</a:t>
            </a:r>
          </a:p>
          <a:p>
            <a:pPr marL="742950" indent="-742950">
              <a:lnSpc>
                <a:spcPct val="100000"/>
              </a:lnSpc>
              <a:buFont typeface="Wingdings" pitchFamily="2" charset="2"/>
              <a:buChar char="v"/>
            </a:pPr>
            <a:r>
              <a:rPr lang="fr-FR" sz="3200" dirty="0"/>
              <a:t>Carte de son PC très différente de celle de la FPGA</a:t>
            </a:r>
          </a:p>
          <a:p>
            <a:pPr marL="742950" indent="-742950">
              <a:lnSpc>
                <a:spcPct val="100000"/>
              </a:lnSpc>
              <a:buFont typeface="Wingdings" pitchFamily="2" charset="2"/>
              <a:buChar char="v"/>
            </a:pPr>
            <a:r>
              <a:rPr lang="fr-FR" sz="3200" dirty="0"/>
              <a:t>L’utilisation d’Http2 pour la gestion des sessions pour meilleures performances et sécurité</a:t>
            </a:r>
          </a:p>
        </p:txBody>
      </p:sp>
      <p:sp>
        <p:nvSpPr>
          <p:cNvPr id="16" name="Espace réservé du texte 13"/>
          <p:cNvSpPr txBox="1">
            <a:spLocks/>
          </p:cNvSpPr>
          <p:nvPr/>
        </p:nvSpPr>
        <p:spPr>
          <a:xfrm>
            <a:off x="27846" y="1615108"/>
            <a:ext cx="18102170" cy="4536504"/>
          </a:xfrm>
          <a:prstGeom prst="rect">
            <a:avLst/>
          </a:prstGeom>
        </p:spPr>
        <p:txBody>
          <a:bodyPr anchor="t"/>
          <a:lstStyle/>
          <a:p>
            <a:pPr marL="571500" marR="0" lvl="0" indent="-571500" algn="l" defTabSz="1371463" rtl="0" eaLnBrk="1" fontAlgn="auto" latinLnBrk="0" hangingPunct="1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rPr>
              <a:t>Toutes </a:t>
            </a:r>
            <a:r>
              <a:rPr kumimoji="0" lang="fr-FR" sz="3600" b="0" i="0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rPr>
              <a:t>les fonctionnalités sont présentes et opérationnelles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Roboto" panose="02000000000000000000" pitchFamily="2" charset="0"/>
              <a:cs typeface="A-OTF Gothic BBB Pro Medium" panose="020B0400000000000000" pitchFamily="34" charset="-128"/>
            </a:endParaRPr>
          </a:p>
          <a:p>
            <a:pPr marL="571500" marR="0" lvl="0" indent="-571500" algn="l" defTabSz="1371463" rtl="0" eaLnBrk="1" fontAlgn="auto" latinLnBrk="0" hangingPunct="1"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fr-FR" sz="36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cs typeface="A-OTF Gothic BBB Pro Medium" panose="020B0400000000000000" pitchFamily="34" charset="-128"/>
              </a:rPr>
              <a:t>Amélioration des paroles : certaines peuvent ne pas être disponibles sur nos deux API, on pourrait ajouter d’autres sites de recherches</a:t>
            </a:r>
          </a:p>
          <a:p>
            <a:pPr marL="571500" marR="0" lvl="0" indent="-571500" algn="l" defTabSz="1371463" rtl="0" eaLnBrk="1" fontAlgn="auto" latinLnBrk="0" hangingPunct="1"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fr-FR" sz="36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cs typeface="A-OTF Gothic BBB Pro Medium" panose="020B0400000000000000" pitchFamily="34" charset="-128"/>
              </a:rPr>
              <a:t>Ce qu’il nous r</a:t>
            </a:r>
            <a:r>
              <a:rPr kumimoji="0" lang="fr-FR" sz="3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+mn-lt"/>
                <a:ea typeface="Roboto" panose="02000000000000000000" pitchFamily="2" charset="0"/>
                <a:cs typeface="A-OTF Gothic BBB Pro Medium" panose="020B0400000000000000" pitchFamily="34" charset="-128"/>
              </a:rPr>
              <a:t>este : des tests de robustesse à effectuer ainsi qu’un peu d’assurance qualité</a:t>
            </a:r>
          </a:p>
          <a:p>
            <a:pPr marL="571500" marR="0" lvl="0" indent="-571500" algn="l" defTabSz="1371463" rtl="0" eaLnBrk="1" fontAlgn="auto" latinLnBrk="0" hangingPunct="1">
              <a:lnSpc>
                <a:spcPct val="150000"/>
              </a:lnSpc>
              <a:spcBef>
                <a:spcPts val="15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ü"/>
              <a:tabLst/>
              <a:defRPr/>
            </a:pPr>
            <a:r>
              <a:rPr lang="fr-FR" sz="3600" dirty="0">
                <a:solidFill>
                  <a:schemeClr val="tx1">
                    <a:lumMod val="65000"/>
                    <a:lumOff val="35000"/>
                  </a:schemeClr>
                </a:solidFill>
                <a:ea typeface="Roboto" panose="02000000000000000000" pitchFamily="2" charset="0"/>
                <a:cs typeface="A-OTF Gothic BBB Pro Medium" panose="020B0400000000000000" pitchFamily="34" charset="-128"/>
              </a:rPr>
              <a:t>Uniformité de la conception de nos deux applications et de la gestion du projet</a:t>
            </a:r>
            <a:endParaRPr kumimoji="0" lang="fr-FR" sz="3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+mn-lt"/>
              <a:ea typeface="Roboto" panose="02000000000000000000" pitchFamily="2" charset="0"/>
              <a:cs typeface="A-OTF Gothic BBB Pro Medium" panose="020B0400000000000000" pitchFamily="34" charset="-128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E7FAFDC-6A54-419A-9C94-DA553FA4CDC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B1C9BBB-4F87-41A0-862D-253414F73B06}"/>
              </a:ext>
            </a:extLst>
          </p:cNvPr>
          <p:cNvSpPr txBox="1"/>
          <p:nvPr/>
        </p:nvSpPr>
        <p:spPr>
          <a:xfrm>
            <a:off x="13175654" y="9731712"/>
            <a:ext cx="41044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CA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Issifath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8" name="Sous-titre 7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8230" y="0"/>
            <a:ext cx="15771813" cy="1989137"/>
          </a:xfrm>
        </p:spPr>
        <p:txBody>
          <a:bodyPr/>
          <a:lstStyle/>
          <a:p>
            <a:r>
              <a:rPr lang="fr-FR" dirty="0"/>
              <a:t>Sources </a:t>
            </a:r>
          </a:p>
        </p:txBody>
      </p:sp>
      <p:graphicFrame>
        <p:nvGraphicFramePr>
          <p:cNvPr id="14" name="Tableau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08734"/>
              </p:ext>
            </p:extLst>
          </p:nvPr>
        </p:nvGraphicFramePr>
        <p:xfrm>
          <a:off x="484633" y="1821449"/>
          <a:ext cx="15771813" cy="13292963"/>
        </p:xfrm>
        <a:graphic>
          <a:graphicData uri="http://schemas.openxmlformats.org/drawingml/2006/table">
            <a:tbl>
              <a:tblPr firstRow="1" firstCol="1" bandRow="1"/>
              <a:tblGrid>
                <a:gridCol w="504698">
                  <a:extLst>
                    <a:ext uri="{9D8B030D-6E8A-4147-A177-3AD203B41FA5}">
                      <a16:colId xmlns:a16="http://schemas.microsoft.com/office/drawing/2014/main" val="1515178921"/>
                    </a:ext>
                  </a:extLst>
                </a:gridCol>
                <a:gridCol w="15267115">
                  <a:extLst>
                    <a:ext uri="{9D8B030D-6E8A-4147-A177-3AD203B41FA5}">
                      <a16:colId xmlns:a16="http://schemas.microsoft.com/office/drawing/2014/main" val="1781955603"/>
                    </a:ext>
                  </a:extLst>
                </a:gridCol>
              </a:tblGrid>
              <a:tr h="74985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CA" sz="2700" b="0" i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r>
                        <a:rPr lang="fr-CA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[1] </a:t>
                      </a:r>
                      <a:r>
                        <a:rPr lang="fr-FR" sz="2400" dirty="0" smtClean="0">
                          <a:effectLst/>
                          <a:latin typeface="Aller Ligh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E</a:t>
                      </a:r>
                      <a:r>
                        <a:rPr lang="fr-FR" sz="2400" dirty="0">
                          <a:effectLst/>
                          <a:latin typeface="Aller Ligh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. 3, «</a:t>
                      </a:r>
                      <a:r>
                        <a:rPr lang="fr-FR" sz="2400" dirty="0" err="1">
                          <a:effectLst/>
                          <a:latin typeface="Aller Ligh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creately</a:t>
                      </a:r>
                      <a:r>
                        <a:rPr lang="fr-FR" sz="2400" dirty="0">
                          <a:effectLst/>
                          <a:latin typeface="Aller Ligh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,» avril 2019. [En ligne]. </a:t>
                      </a:r>
                      <a:r>
                        <a:rPr lang="fr-FR" sz="2400" dirty="0" err="1">
                          <a:effectLst/>
                          <a:latin typeface="Aller Ligh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Available</a:t>
                      </a:r>
                      <a:r>
                        <a:rPr lang="fr-FR" sz="2400" dirty="0">
                          <a:effectLst/>
                          <a:latin typeface="Aller Ligh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: https://creately.com/. [Accès le 2019</a:t>
                      </a:r>
                      <a:r>
                        <a:rPr lang="fr-FR" sz="2400" dirty="0" smtClean="0">
                          <a:effectLst/>
                          <a:latin typeface="Aller Ligh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].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2400" dirty="0" smtClean="0">
                        <a:effectLst/>
                        <a:latin typeface="Aller Ligh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CA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 [2]  </a:t>
                      </a:r>
                      <a:r>
                        <a:rPr lang="fr-FR" sz="2400" kern="1200" dirty="0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V. Blanchot, «</a:t>
                      </a:r>
                      <a:r>
                        <a:rPr lang="fr-FR" sz="2400" kern="1200" dirty="0" err="1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Slack</a:t>
                      </a:r>
                      <a:r>
                        <a:rPr lang="fr-FR" sz="2400" kern="1200" dirty="0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 ajuste son logo, mais oublie toujours l’essentiel,» 27 </a:t>
                      </a:r>
                      <a:r>
                        <a:rPr lang="fr-FR" sz="2400" kern="1200" dirty="0" err="1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Fevrier</a:t>
                      </a:r>
                      <a:r>
                        <a:rPr lang="fr-FR" sz="2400" kern="1200" dirty="0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 2019. [En ligne]. </a:t>
                      </a:r>
                      <a:r>
                        <a:rPr lang="fr-FR" sz="2400" kern="1200" dirty="0" err="1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Available</a:t>
                      </a:r>
                      <a:r>
                        <a:rPr lang="fr-FR" sz="2400" kern="1200" dirty="0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: https://siecledigital.fr/2019/02/27/slack-logo-mobile/. [Accès le 2019].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2400" kern="1200" dirty="0" smtClean="0">
                        <a:solidFill>
                          <a:schemeClr val="tx1"/>
                        </a:solidFill>
                        <a:effectLst/>
                        <a:latin typeface="Aller Ligh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CA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 [3]  </a:t>
                      </a:r>
                      <a:r>
                        <a:rPr lang="fr-FR" sz="2400" kern="1200" dirty="0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Sandrine, «sandrine63,» </a:t>
                      </a:r>
                      <a:r>
                        <a:rPr lang="fr-FR" sz="2400" kern="1200" dirty="0" err="1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Centerblog</a:t>
                      </a:r>
                      <a:r>
                        <a:rPr lang="fr-FR" sz="2400" kern="1200" dirty="0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, 28 Juillet 2016. [En ligne]. </a:t>
                      </a:r>
                      <a:r>
                        <a:rPr lang="fr-FR" sz="2400" kern="1200" dirty="0" err="1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Available</a:t>
                      </a:r>
                      <a:r>
                        <a:rPr lang="fr-FR" sz="2400" kern="1200" dirty="0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: http://sandrine63.centerblog.net/1550-calendrier. [Accès le 2019].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2400" kern="1200" dirty="0" smtClean="0">
                        <a:solidFill>
                          <a:schemeClr val="tx1"/>
                        </a:solidFill>
                        <a:effectLst/>
                        <a:latin typeface="Aller Ligh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CA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 [4] </a:t>
                      </a:r>
                      <a:r>
                        <a:rPr lang="fr-FR" sz="2400" kern="1200" dirty="0" err="1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Digilent</a:t>
                      </a:r>
                      <a:r>
                        <a:rPr lang="fr-FR" sz="2400" kern="1200" dirty="0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, «Carte FPGA </a:t>
                      </a:r>
                      <a:r>
                        <a:rPr lang="fr-FR" sz="2400" kern="1200" dirty="0" err="1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Nexys</a:t>
                      </a:r>
                      <a:r>
                        <a:rPr lang="fr-FR" sz="2400" kern="1200" dirty="0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 </a:t>
                      </a:r>
                      <a:r>
                        <a:rPr lang="fr-FR" sz="2400" kern="1200" dirty="0" err="1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Video</a:t>
                      </a:r>
                      <a:r>
                        <a:rPr lang="fr-FR" sz="2400" kern="1200" dirty="0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,» 24 </a:t>
                      </a:r>
                      <a:r>
                        <a:rPr lang="fr-FR" sz="2400" kern="1200" dirty="0" err="1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Fevrier</a:t>
                      </a:r>
                      <a:r>
                        <a:rPr lang="fr-FR" sz="2400" kern="1200" dirty="0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 2016. [En ligne]. </a:t>
                      </a:r>
                      <a:r>
                        <a:rPr lang="fr-FR" sz="2400" kern="1200" dirty="0" err="1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Available</a:t>
                      </a:r>
                      <a:r>
                        <a:rPr lang="fr-FR" sz="2400" kern="1200" dirty="0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: https://www.digikey.fr/fr/product-highlight/d/digilent/nexys-video-fpga-board. [Accès le 2019].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CA" sz="2400" b="0" i="0" kern="1200" dirty="0" smtClean="0">
                        <a:solidFill>
                          <a:schemeClr val="tx1"/>
                        </a:solidFill>
                        <a:effectLst/>
                        <a:latin typeface="Aller Ligh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CA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 [5] </a:t>
                      </a:r>
                      <a:r>
                        <a:rPr lang="fr-FR" sz="2400" kern="1200" dirty="0" err="1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Logolynx</a:t>
                      </a:r>
                      <a:r>
                        <a:rPr lang="fr-FR" sz="2400" kern="1200" dirty="0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, «Java swing Logos,» 2016. [En ligne]. </a:t>
                      </a:r>
                      <a:r>
                        <a:rPr lang="fr-FR" sz="2400" kern="1200" dirty="0" err="1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Available</a:t>
                      </a:r>
                      <a:r>
                        <a:rPr lang="fr-FR" sz="2400" kern="1200" dirty="0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: https://www.logolynx.com/topic/java+swing. [Accès le 2019].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CA" sz="2400" b="0" i="0" kern="1200" dirty="0" smtClean="0">
                        <a:solidFill>
                          <a:schemeClr val="tx1"/>
                        </a:solidFill>
                        <a:effectLst/>
                        <a:latin typeface="Aller Ligh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CA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 [6] </a:t>
                      </a:r>
                      <a:r>
                        <a:rPr lang="fr-FR" sz="2400" kern="1200" dirty="0" err="1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thepopp</a:t>
                      </a:r>
                      <a:r>
                        <a:rPr lang="fr-FR" sz="2400" kern="1200" dirty="0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, «</a:t>
                      </a:r>
                      <a:r>
                        <a:rPr lang="fr-FR" sz="2400" kern="1200" dirty="0" err="1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Alnair</a:t>
                      </a:r>
                      <a:r>
                        <a:rPr lang="fr-FR" sz="2400" kern="1200" dirty="0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,» 18 Mai 2014. [En ligne]. </a:t>
                      </a:r>
                      <a:r>
                        <a:rPr lang="fr-FR" sz="2400" kern="1200" dirty="0" err="1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Available</a:t>
                      </a:r>
                      <a:r>
                        <a:rPr lang="fr-FR" sz="2400" kern="1200" dirty="0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: http://thepopp.com/templates/alnair. [Accès le 2019].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CA" sz="2400" b="0" i="0" kern="1200" dirty="0" smtClean="0">
                        <a:solidFill>
                          <a:schemeClr val="tx1"/>
                        </a:solidFill>
                        <a:effectLst/>
                        <a:latin typeface="Aller Ligh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CA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 </a:t>
                      </a:r>
                      <a:endParaRPr lang="fr-FR" sz="27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27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27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27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27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27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27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27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27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27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CA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070159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numéro de diapositive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8" name="Sous-titre 7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358230" y="0"/>
            <a:ext cx="15771813" cy="1989137"/>
          </a:xfrm>
        </p:spPr>
        <p:txBody>
          <a:bodyPr/>
          <a:lstStyle/>
          <a:p>
            <a:r>
              <a:rPr lang="fr-FR" dirty="0"/>
              <a:t>Sources </a:t>
            </a:r>
          </a:p>
        </p:txBody>
      </p:sp>
      <p:graphicFrame>
        <p:nvGraphicFramePr>
          <p:cNvPr id="14" name="Tableau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7544495"/>
              </p:ext>
            </p:extLst>
          </p:nvPr>
        </p:nvGraphicFramePr>
        <p:xfrm>
          <a:off x="484633" y="1821449"/>
          <a:ext cx="15771813" cy="8465058"/>
        </p:xfrm>
        <a:graphic>
          <a:graphicData uri="http://schemas.openxmlformats.org/drawingml/2006/table">
            <a:tbl>
              <a:tblPr firstRow="1" firstCol="1" bandRow="1"/>
              <a:tblGrid>
                <a:gridCol w="504698">
                  <a:extLst>
                    <a:ext uri="{9D8B030D-6E8A-4147-A177-3AD203B41FA5}">
                      <a16:colId xmlns:a16="http://schemas.microsoft.com/office/drawing/2014/main" val="1515178921"/>
                    </a:ext>
                  </a:extLst>
                </a:gridCol>
                <a:gridCol w="15267115">
                  <a:extLst>
                    <a:ext uri="{9D8B030D-6E8A-4147-A177-3AD203B41FA5}">
                      <a16:colId xmlns:a16="http://schemas.microsoft.com/office/drawing/2014/main" val="1781955603"/>
                    </a:ext>
                  </a:extLst>
                </a:gridCol>
              </a:tblGrid>
              <a:tr h="749851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CA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CA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 [7] </a:t>
                      </a:r>
                      <a:r>
                        <a:rPr lang="fr-FR" sz="2400" kern="1200" dirty="0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Ambiance sticker, «Sticker Belles notes de musique,» 09 Juillet 2016. [En ligne]. </a:t>
                      </a:r>
                      <a:r>
                        <a:rPr lang="fr-FR" sz="2400" kern="1200" dirty="0" err="1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Available</a:t>
                      </a:r>
                      <a:r>
                        <a:rPr lang="fr-FR" sz="2400" kern="1200" dirty="0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: https://www.ambiance-sticker.com/sticker-belles-notes-de-musique-xml-420_3391_371-22590.html. [Accès le 2019].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CA" sz="2400" b="0" i="0" kern="1200" dirty="0" smtClean="0">
                        <a:solidFill>
                          <a:schemeClr val="tx1"/>
                        </a:solidFill>
                        <a:effectLst/>
                        <a:latin typeface="Aller Ligh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fr-CA" sz="2400" b="0" i="0" kern="1200" dirty="0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 [8] </a:t>
                      </a:r>
                      <a:r>
                        <a:rPr lang="fr-FR" sz="2400" kern="1200" dirty="0" err="1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Logolynx</a:t>
                      </a:r>
                      <a:r>
                        <a:rPr lang="fr-FR" sz="2400" kern="1200" dirty="0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, «Java swing Logos,» 2016. [En ligne]. </a:t>
                      </a:r>
                      <a:r>
                        <a:rPr lang="fr-FR" sz="2400" kern="1200" dirty="0" err="1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Available</a:t>
                      </a:r>
                      <a:r>
                        <a:rPr lang="fr-FR" sz="2400" kern="1200" dirty="0" smtClean="0">
                          <a:solidFill>
                            <a:schemeClr val="tx1"/>
                          </a:solidFill>
                          <a:effectLst/>
                          <a:latin typeface="Aller Light"/>
                          <a:ea typeface="+mn-ea"/>
                          <a:cs typeface="+mn-cs"/>
                        </a:rPr>
                        <a:t>: https://www.logolynx.com/topic/java+swing. [Accès le 2019].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27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27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27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27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27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27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27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27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27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FR" sz="2700" kern="1200" dirty="0" smtClean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fr-CA" sz="24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207015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3131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886622" y="5064941"/>
            <a:ext cx="2025738" cy="1146016"/>
          </a:xfrm>
        </p:spPr>
        <p:txBody>
          <a:bodyPr/>
          <a:lstStyle/>
          <a:p>
            <a:r>
              <a:rPr lang="en-US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Plan</a:t>
            </a:r>
          </a:p>
        </p:txBody>
      </p:sp>
      <p:sp>
        <p:nvSpPr>
          <p:cNvPr id="7" name="テキスト プレースホルダー 6"/>
          <p:cNvSpPr>
            <a:spLocks noGrp="1"/>
          </p:cNvSpPr>
          <p:nvPr>
            <p:ph type="body" sz="quarter" idx="12"/>
          </p:nvPr>
        </p:nvSpPr>
        <p:spPr>
          <a:xfrm>
            <a:off x="6943123" y="1743440"/>
            <a:ext cx="11343290" cy="7789019"/>
          </a:xfrm>
        </p:spPr>
        <p:txBody>
          <a:bodyPr/>
          <a:lstStyle/>
          <a:p>
            <a:pPr marL="914309" lvl="1" indent="-571443" fontAlgn="base">
              <a:buFont typeface="+mj-lt"/>
              <a:buAutoNum type="romanUcPeriod"/>
            </a:pPr>
            <a:r>
              <a:rPr lang="fr-FR" sz="3200" dirty="0"/>
              <a:t>Gestion de projet </a:t>
            </a:r>
          </a:p>
          <a:p>
            <a:pPr marL="1268603" lvl="2" indent="-514299" fontAlgn="base">
              <a:buFont typeface="+mj-lt"/>
              <a:buAutoNum type="alphaUcPeriod"/>
            </a:pPr>
            <a:r>
              <a:rPr lang="fr-FR" sz="3200" dirty="0"/>
              <a:t>Grandes étapes de réalisation</a:t>
            </a:r>
          </a:p>
          <a:p>
            <a:pPr marL="1268603" lvl="2" indent="-514299" fontAlgn="base">
              <a:buFont typeface="+mj-lt"/>
              <a:buAutoNum type="alphaUcPeriod"/>
            </a:pPr>
            <a:r>
              <a:rPr lang="fr-FR" sz="3200" dirty="0"/>
              <a:t>Organisation générale</a:t>
            </a:r>
          </a:p>
          <a:p>
            <a:pPr marL="1268603" lvl="2" indent="-514299" fontAlgn="base">
              <a:buFont typeface="+mj-lt"/>
              <a:buAutoNum type="alphaUcPeriod"/>
            </a:pPr>
            <a:r>
              <a:rPr lang="fr-FR" sz="3200" dirty="0"/>
              <a:t>Répartition des tâches</a:t>
            </a:r>
          </a:p>
          <a:p>
            <a:pPr lvl="2" fontAlgn="base">
              <a:buFont typeface="+mj-lt"/>
              <a:buAutoNum type="alphaUcPeriod"/>
            </a:pPr>
            <a:endParaRPr lang="fr-FR" sz="3200" dirty="0"/>
          </a:p>
          <a:p>
            <a:pPr marL="742876" lvl="1" indent="-400010" fontAlgn="base">
              <a:buFont typeface="+mj-lt"/>
              <a:buAutoNum type="romanUcPeriod"/>
            </a:pPr>
            <a:r>
              <a:rPr lang="fr-FR" sz="3200" dirty="0"/>
              <a:t> Conception</a:t>
            </a:r>
          </a:p>
          <a:p>
            <a:pPr marL="1268603" lvl="2" indent="-514299" fontAlgn="base">
              <a:buFont typeface="+mj-lt"/>
              <a:buAutoNum type="alphaUcPeriod"/>
            </a:pPr>
            <a:r>
              <a:rPr lang="fr-FR" sz="3200" dirty="0"/>
              <a:t>Application Android </a:t>
            </a:r>
          </a:p>
          <a:p>
            <a:pPr marL="1268603" lvl="2" indent="-514299" fontAlgn="base">
              <a:buFont typeface="+mj-lt"/>
              <a:buAutoNum type="alphaUcPeriod"/>
            </a:pPr>
            <a:r>
              <a:rPr lang="fr-FR" sz="3200" dirty="0"/>
              <a:t>Application PC</a:t>
            </a:r>
          </a:p>
          <a:p>
            <a:pPr marL="1268603" lvl="2" indent="-514299" fontAlgn="base">
              <a:buFont typeface="+mj-lt"/>
              <a:buAutoNum type="alphaUcPeriod"/>
            </a:pPr>
            <a:r>
              <a:rPr lang="fr-FR" sz="3200" dirty="0"/>
              <a:t>Serveur</a:t>
            </a:r>
          </a:p>
          <a:p>
            <a:pPr marL="754305" lvl="2" indent="0" fontAlgn="base">
              <a:buNone/>
            </a:pPr>
            <a:endParaRPr lang="en-US" sz="3200" dirty="0"/>
          </a:p>
          <a:p>
            <a:pPr lvl="1" fontAlgn="base">
              <a:buFont typeface="+mj-lt"/>
              <a:buAutoNum type="romanUcPeriod"/>
            </a:pPr>
            <a:r>
              <a:rPr lang="fr-FR" sz="3200" dirty="0"/>
              <a:t>  Particularités du projet</a:t>
            </a:r>
          </a:p>
          <a:p>
            <a:pPr marL="1268603" lvl="2" indent="-514299" fontAlgn="base">
              <a:buFont typeface="+mj-lt"/>
              <a:buAutoNum type="alphaUcPeriod"/>
            </a:pPr>
            <a:r>
              <a:rPr lang="fr-FR" sz="3200" dirty="0"/>
              <a:t>Application Android </a:t>
            </a:r>
          </a:p>
          <a:p>
            <a:pPr marL="1268603" lvl="2" indent="-514299" fontAlgn="base">
              <a:buFont typeface="+mj-lt"/>
              <a:buAutoNum type="alphaUcPeriod"/>
            </a:pPr>
            <a:r>
              <a:rPr lang="fr-FR" sz="3200" dirty="0"/>
              <a:t>Application PC</a:t>
            </a:r>
          </a:p>
          <a:p>
            <a:pPr marL="1268603" lvl="2" indent="-514299" fontAlgn="base">
              <a:buFont typeface="+mj-lt"/>
              <a:buAutoNum type="alphaUcPeriod"/>
            </a:pPr>
            <a:r>
              <a:rPr lang="fr-FR" sz="3200" dirty="0"/>
              <a:t>Serveur</a:t>
            </a:r>
          </a:p>
        </p:txBody>
      </p:sp>
      <p:sp>
        <p:nvSpPr>
          <p:cNvPr id="8" name="Espace réservé du pied de page 4">
            <a:extLst>
              <a:ext uri="{FF2B5EF4-FFF2-40B4-BE49-F238E27FC236}">
                <a16:creationId xmlns:a16="http://schemas.microsoft.com/office/drawing/2014/main" id="{EE9656E3-CBF2-456A-9787-D37BCADD7F73}"/>
              </a:ext>
            </a:extLst>
          </p:cNvPr>
          <p:cNvSpPr txBox="1">
            <a:spLocks/>
          </p:cNvSpPr>
          <p:nvPr/>
        </p:nvSpPr>
        <p:spPr>
          <a:xfrm>
            <a:off x="11279854" y="9721239"/>
            <a:ext cx="4949337" cy="6068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1632753" rtl="0" eaLnBrk="1" latinLnBrk="0" hangingPunct="1">
              <a:defRPr sz="2800" kern="1200">
                <a:solidFill>
                  <a:schemeClr val="tx1">
                    <a:tint val="7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816376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632753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449129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265505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081882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898258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714634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6531011" algn="l" defTabSz="1632753" rtl="0" eaLnBrk="1" latinLnBrk="0" hangingPunct="1"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A">
                <a:solidFill>
                  <a:schemeClr val="tx1"/>
                </a:solidFill>
              </a:rPr>
              <a:t>Christella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3A5D26E-9B69-4C7A-A0C3-A9D461CC9AF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62783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42782-E6AE-416F-9919-19276C3913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A90B115-FC42-47B5-BBFA-5CF1C07ECA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1EE02D26-EDB9-4024-9878-F81CDDD7990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D8D42A0-139A-415A-BCCA-64475E83A05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-1247369" y="4999484"/>
            <a:ext cx="6790175" cy="928687"/>
          </a:xfrm>
        </p:spPr>
        <p:txBody>
          <a:bodyPr/>
          <a:lstStyle/>
          <a:p>
            <a:r>
              <a:rPr lang="fr-FR" sz="6600" dirty="0"/>
              <a:t>Merci !</a:t>
            </a:r>
            <a:endParaRPr lang="en-CA" sz="6600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D07A9D06-DAE1-4B0C-8996-6FF43CB29B14}"/>
              </a:ext>
            </a:extLst>
          </p:cNvPr>
          <p:cNvSpPr txBox="1">
            <a:spLocks/>
          </p:cNvSpPr>
          <p:nvPr/>
        </p:nvSpPr>
        <p:spPr>
          <a:xfrm>
            <a:off x="5748118" y="1390040"/>
            <a:ext cx="6790175" cy="928687"/>
          </a:xfrm>
          <a:prstGeom prst="rect">
            <a:avLst/>
          </a:prstGeom>
        </p:spPr>
        <p:txBody>
          <a:bodyPr/>
          <a:lstStyle>
            <a:lvl1pPr marL="0" indent="0" algn="r" defTabSz="1371463" rtl="0" eaLnBrk="1" latinLnBrk="0" hangingPunct="1">
              <a:lnSpc>
                <a:spcPct val="90000"/>
              </a:lnSpc>
              <a:spcBef>
                <a:spcPts val="1500"/>
              </a:spcBef>
              <a:buFont typeface="Wingdings" panose="05000000000000000000" pitchFamily="2" charset="2"/>
              <a:buNone/>
              <a:defRPr sz="7999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A-OTF Gothic BBB Pro Medium" panose="020B0400000000000000" pitchFamily="34" charset="-128"/>
                <a:cs typeface="A-OTF Gothic BBB Pro Medium" panose="020B0400000000000000" pitchFamily="34" charset="-128"/>
              </a:defRPr>
            </a:lvl1pPr>
            <a:lvl2pPr marL="685731" indent="-342866" algn="l" defTabSz="1371463" rtl="0" eaLnBrk="1" latinLnBrk="0" hangingPunct="1">
              <a:lnSpc>
                <a:spcPct val="90000"/>
              </a:lnSpc>
              <a:spcBef>
                <a:spcPts val="750"/>
              </a:spcBef>
              <a:buFont typeface="Wingdings" panose="05000000000000000000" pitchFamily="2" charset="2"/>
              <a:buChar char=""/>
              <a:defRPr sz="2400" kern="1200">
                <a:solidFill>
                  <a:schemeClr val="tx1"/>
                </a:solidFill>
                <a:latin typeface="Bebas Neue Bold" panose="020B0606020202050201" pitchFamily="34" charset="0"/>
                <a:ea typeface="A-OTF Shin Go Pro L" panose="020B0300000000000000" pitchFamily="34" charset="-128"/>
                <a:cs typeface="+mn-cs"/>
              </a:defRPr>
            </a:lvl2pPr>
            <a:lvl3pPr marL="1097170" indent="-342866" algn="l" defTabSz="1371463" rtl="0" eaLnBrk="1" latinLnBrk="0" hangingPunct="1">
              <a:lnSpc>
                <a:spcPct val="90000"/>
              </a:lnSpc>
              <a:spcBef>
                <a:spcPts val="900"/>
              </a:spcBef>
              <a:buFont typeface="Wingdings" panose="05000000000000000000" pitchFamily="2" charset="2"/>
              <a:buChar char=""/>
              <a:defRPr sz="2400" kern="1200">
                <a:solidFill>
                  <a:schemeClr val="tx1"/>
                </a:solidFill>
                <a:latin typeface="Bebas Neue Bold" panose="020B0606020202050201" pitchFamily="34" charset="0"/>
                <a:ea typeface="A-OTF Shin Go Pro L" panose="020B0300000000000000" pitchFamily="34" charset="-128"/>
                <a:cs typeface="+mn-cs"/>
              </a:defRPr>
            </a:lvl3pPr>
            <a:lvl4pPr marL="1508609" indent="-342866" algn="l" defTabSz="1371463" rtl="0" eaLnBrk="1" latinLnBrk="0" hangingPunct="1">
              <a:lnSpc>
                <a:spcPct val="90000"/>
              </a:lnSpc>
              <a:spcBef>
                <a:spcPts val="900"/>
              </a:spcBef>
              <a:buFont typeface="Wingdings" panose="05000000000000000000" pitchFamily="2" charset="2"/>
              <a:buChar char=""/>
              <a:defRPr sz="2100" kern="1200">
                <a:solidFill>
                  <a:schemeClr val="tx1"/>
                </a:solidFill>
                <a:latin typeface="Bebas Neue Bold" panose="020B0606020202050201" pitchFamily="34" charset="0"/>
                <a:ea typeface="A-OTF Shin Go Pro L" panose="020B0300000000000000" pitchFamily="34" charset="-128"/>
                <a:cs typeface="+mn-cs"/>
              </a:defRPr>
            </a:lvl4pPr>
            <a:lvl5pPr marL="1920048" indent="-342866" algn="l" defTabSz="1371463" rtl="0" eaLnBrk="1" latinLnBrk="0" hangingPunct="1">
              <a:lnSpc>
                <a:spcPct val="90000"/>
              </a:lnSpc>
              <a:spcBef>
                <a:spcPts val="900"/>
              </a:spcBef>
              <a:buFont typeface="Wingdings" panose="05000000000000000000" pitchFamily="2" charset="2"/>
              <a:buChar char=""/>
              <a:defRPr sz="2100" kern="1200">
                <a:solidFill>
                  <a:schemeClr val="tx1"/>
                </a:solidFill>
                <a:latin typeface="Bebas Neue Bold" panose="020B0606020202050201" pitchFamily="34" charset="0"/>
                <a:ea typeface="A-OTF Shin Go Pro L" panose="020B0300000000000000" pitchFamily="34" charset="-128"/>
                <a:cs typeface="+mn-cs"/>
              </a:defRPr>
            </a:lvl5pPr>
            <a:lvl6pPr marL="3771523" indent="-342866" algn="l" defTabSz="137146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457254" indent="-342866" algn="l" defTabSz="137146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5142986" indent="-342866" algn="l" defTabSz="137146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828717" indent="-342866" algn="l" defTabSz="1371463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sz="6600" dirty="0"/>
              <a:t>Des questions ?</a:t>
            </a:r>
            <a:endParaRPr lang="en-CA" sz="6600" dirty="0"/>
          </a:p>
        </p:txBody>
      </p:sp>
      <p:pic>
        <p:nvPicPr>
          <p:cNvPr id="8" name="Image 8">
            <a:extLst>
              <a:ext uri="{FF2B5EF4-FFF2-40B4-BE49-F238E27FC236}">
                <a16:creationId xmlns:a16="http://schemas.microsoft.com/office/drawing/2014/main" id="{7A38EAB1-886C-4001-8A09-62B050D7F9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0758" y="2911252"/>
            <a:ext cx="8482821" cy="6766816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7054974" y="9300006"/>
            <a:ext cx="83529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pitchFamily="66" charset="0"/>
                <a:ea typeface="A-OTF Shin Go Pro L" panose="020B0300000000000000" pitchFamily="34" charset="-128"/>
              </a:rPr>
              <a:t>Fig. #7 Vue d’ensemble du système</a:t>
            </a:r>
            <a:r>
              <a:rPr lang="fr-CA" sz="2800" dirty="0" smtClean="0">
                <a:latin typeface="Comic Sans MS" panose="030F0702030302020204" pitchFamily="66" charset="0"/>
              </a:rPr>
              <a:t>[1]</a:t>
            </a:r>
            <a:endParaRPr lang="fr-CA" sz="2800" dirty="0">
              <a:latin typeface="Comic Sans MS" panose="030F0702030302020204" pitchFamily="66" charset="0"/>
            </a:endParaRPr>
          </a:p>
          <a:p>
            <a:endParaRPr lang="fr-CA" dirty="0" smtClean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A-OTF Shin Go Pro L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85229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テキスト プレースホルダー 13"/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171433" indent="-514299" fontAlgn="base">
              <a:buFont typeface="+mj-lt"/>
              <a:buAutoNum type="alphaUcPeriod"/>
            </a:pPr>
            <a:r>
              <a:rPr lang="fr-FR" sz="4400" dirty="0">
                <a:solidFill>
                  <a:schemeClr val="tx1">
                    <a:alpha val="80000"/>
                  </a:schemeClr>
                </a:solidFill>
              </a:rPr>
              <a:t>Grandes étapes de réalisation	</a:t>
            </a:r>
          </a:p>
        </p:txBody>
      </p:sp>
      <p:sp>
        <p:nvSpPr>
          <p:cNvPr id="15" name="テキスト プレースホルダー 14"/>
          <p:cNvSpPr>
            <a:spLocks noGrp="1"/>
          </p:cNvSpPr>
          <p:nvPr>
            <p:ph type="body" sz="quarter" idx="47"/>
          </p:nvPr>
        </p:nvSpPr>
        <p:spPr>
          <a:xfrm>
            <a:off x="11879510" y="6705757"/>
            <a:ext cx="4932548" cy="647650"/>
          </a:xfrm>
        </p:spPr>
        <p:txBody>
          <a:bodyPr/>
          <a:lstStyle/>
          <a:p>
            <a:r>
              <a:rPr lang="fr-CA" dirty="0">
                <a:solidFill>
                  <a:srgbClr val="FF6600"/>
                </a:solidFill>
              </a:rPr>
              <a:t>Sprint 4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6359DCE-C389-4648-8A3E-6D857067823B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11883870" y="7353618"/>
            <a:ext cx="4932548" cy="1512168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Du 25 mars au 8 avril </a:t>
            </a:r>
            <a:r>
              <a:rPr lang="fr-CA" dirty="0">
                <a:solidFill>
                  <a:schemeClr val="bg2">
                    <a:lumMod val="25000"/>
                  </a:schemeClr>
                </a:solidFill>
              </a:rPr>
              <a:t>2019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Déplacement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et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retrait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de chansons,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paramàtres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du son,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statistiques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11796F1F-77DC-45DA-84A1-08B4EE39B9B8}"/>
              </a:ext>
            </a:extLst>
          </p:cNvPr>
          <p:cNvSpPr>
            <a:spLocks noGrp="1"/>
          </p:cNvSpPr>
          <p:nvPr>
            <p:ph type="body" sz="quarter" idx="50"/>
          </p:nvPr>
        </p:nvSpPr>
        <p:spPr>
          <a:xfrm>
            <a:off x="8927182" y="2875459"/>
            <a:ext cx="4932548" cy="647650"/>
          </a:xfrm>
        </p:spPr>
        <p:txBody>
          <a:bodyPr/>
          <a:lstStyle/>
          <a:p>
            <a:r>
              <a:rPr lang="fr-CA" dirty="0">
                <a:solidFill>
                  <a:srgbClr val="FF6600"/>
                </a:solidFill>
              </a:rPr>
              <a:t>Sprint 3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06FBD4F5-9293-45DA-B826-0DA228982937}"/>
              </a:ext>
            </a:extLst>
          </p:cNvPr>
          <p:cNvSpPr>
            <a:spLocks noGrp="1"/>
          </p:cNvSpPr>
          <p:nvPr>
            <p:ph type="body" sz="quarter" idx="51"/>
          </p:nvPr>
        </p:nvSpPr>
        <p:spPr>
          <a:xfrm>
            <a:off x="8927182" y="3429326"/>
            <a:ext cx="4932548" cy="1512168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Du </a:t>
            </a:r>
            <a:r>
              <a:rPr lang="fr-CA" dirty="0">
                <a:solidFill>
                  <a:schemeClr val="bg2">
                    <a:lumMod val="25000"/>
                  </a:schemeClr>
                </a:solidFill>
              </a:rPr>
              <a:t>11 au 25 mars 2019</a:t>
            </a:r>
          </a:p>
          <a:p>
            <a:r>
              <a:rPr lang="fr-CA" dirty="0">
                <a:solidFill>
                  <a:schemeClr val="bg2">
                    <a:lumMod val="25000"/>
                  </a:schemeClr>
                </a:solidFill>
              </a:rPr>
              <a:t>Gestion authentification,  journal d’activité,  liste noire,  paroles de chanson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A92C16B3-1E51-40D8-9460-CED10BB49B7D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330465" y="6727676"/>
            <a:ext cx="4932548" cy="647650"/>
          </a:xfrm>
        </p:spPr>
        <p:txBody>
          <a:bodyPr/>
          <a:lstStyle/>
          <a:p>
            <a:r>
              <a:rPr lang="fr-CA" dirty="0">
                <a:solidFill>
                  <a:srgbClr val="FF6600"/>
                </a:solidFill>
              </a:rPr>
              <a:t>Sprint 2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3F5ED554-E7B2-437C-8D40-2CD01712BF2F}"/>
              </a:ext>
            </a:extLst>
          </p:cNvPr>
          <p:cNvSpPr>
            <a:spLocks noGrp="1"/>
          </p:cNvSpPr>
          <p:nvPr>
            <p:ph type="body" sz="quarter" idx="54"/>
          </p:nvPr>
        </p:nvSpPr>
        <p:spPr>
          <a:xfrm>
            <a:off x="4299755" y="7303740"/>
            <a:ext cx="4932548" cy="1512168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Du 18 février au </a:t>
            </a:r>
            <a:r>
              <a:rPr lang="fr-CA" dirty="0">
                <a:solidFill>
                  <a:schemeClr val="bg2">
                    <a:lumMod val="25000"/>
                  </a:schemeClr>
                </a:solidFill>
              </a:rPr>
              <a:t> 11 mars 2019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Gestion file de musiques,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décodage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et lecture de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fichiers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mp3, 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connexion</a:t>
            </a:r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2">
                    <a:lumMod val="25000"/>
                  </a:schemeClr>
                </a:solidFill>
              </a:rPr>
              <a:t>sécurisée</a:t>
            </a:r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D768ACCF-DD0B-4A08-AF10-17F601333CC6}"/>
              </a:ext>
            </a:extLst>
          </p:cNvPr>
          <p:cNvSpPr>
            <a:spLocks noGrp="1"/>
          </p:cNvSpPr>
          <p:nvPr>
            <p:ph type="body" sz="quarter" idx="56"/>
          </p:nvPr>
        </p:nvSpPr>
        <p:spPr>
          <a:xfrm>
            <a:off x="2215593" y="2884587"/>
            <a:ext cx="4932548" cy="647650"/>
          </a:xfrm>
        </p:spPr>
        <p:txBody>
          <a:bodyPr/>
          <a:lstStyle/>
          <a:p>
            <a:r>
              <a:rPr lang="fr-CA" dirty="0">
                <a:solidFill>
                  <a:srgbClr val="FF6600"/>
                </a:solidFill>
              </a:rPr>
              <a:t>Sprint 1</a:t>
            </a:r>
            <a:endParaRPr lang="en-US" dirty="0">
              <a:solidFill>
                <a:srgbClr val="FF6600"/>
              </a:solidFill>
            </a:endParaRPr>
          </a:p>
        </p:txBody>
      </p:sp>
      <p:sp>
        <p:nvSpPr>
          <p:cNvPr id="20" name="Espace réservé du texte 19">
            <a:extLst>
              <a:ext uri="{FF2B5EF4-FFF2-40B4-BE49-F238E27FC236}">
                <a16:creationId xmlns:a16="http://schemas.microsoft.com/office/drawing/2014/main" id="{C82604F2-39D3-41F4-A41B-9E516FA2C5FF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2215593" y="3443344"/>
            <a:ext cx="4932548" cy="1512168"/>
          </a:xfrm>
        </p:spPr>
        <p:txBody>
          <a:bodyPr/>
          <a:lstStyle/>
          <a:p>
            <a:r>
              <a:rPr lang="fr-FR" dirty="0">
                <a:solidFill>
                  <a:schemeClr val="bg2">
                    <a:lumMod val="25000"/>
                  </a:schemeClr>
                </a:solidFill>
              </a:rPr>
              <a:t>Du 4 février au 18 février </a:t>
            </a:r>
            <a:r>
              <a:rPr lang="fr-CA" dirty="0">
                <a:solidFill>
                  <a:schemeClr val="bg2">
                    <a:lumMod val="25000"/>
                  </a:schemeClr>
                </a:solidFill>
              </a:rPr>
              <a:t>2019</a:t>
            </a:r>
          </a:p>
          <a:p>
            <a:r>
              <a:rPr lang="fr-CA" dirty="0">
                <a:solidFill>
                  <a:schemeClr val="bg2">
                    <a:lumMod val="25000"/>
                  </a:schemeClr>
                </a:solidFill>
              </a:rPr>
              <a:t>Interface graphique PC, gestion sommaire des requêtes, voir file de musiques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タイトル 11"/>
          <p:cNvSpPr>
            <a:spLocks noGrp="1"/>
          </p:cNvSpPr>
          <p:nvPr>
            <p:ph type="title"/>
          </p:nvPr>
        </p:nvSpPr>
        <p:spPr>
          <a:xfrm>
            <a:off x="358230" y="185175"/>
            <a:ext cx="15771813" cy="1989137"/>
          </a:xfrm>
          <a:prstGeom prst="rect">
            <a:avLst/>
          </a:prstGeom>
        </p:spPr>
        <p:txBody>
          <a:bodyPr/>
          <a:lstStyle/>
          <a:p>
            <a:pPr marL="1371566" lvl="1" indent="-1028700" fontAlgn="base">
              <a:buFont typeface="+mj-lt"/>
              <a:buAutoNum type="romanUcPeriod"/>
            </a:pPr>
            <a:r>
              <a:rPr lang="fr-FR" sz="6000" dirty="0">
                <a:solidFill>
                  <a:schemeClr val="bg1">
                    <a:lumMod val="95000"/>
                  </a:schemeClr>
                </a:solidFill>
              </a:rPr>
              <a:t>Gestion de projet 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A94B7E50-FCAC-41F0-83AF-9D1E00786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712158" y="462980"/>
            <a:ext cx="735810" cy="547688"/>
          </a:xfrm>
        </p:spPr>
        <p:txBody>
          <a:bodyPr/>
          <a:lstStyle/>
          <a:p>
            <a:fld id="{387164BF-D67A-46C0-81D2-5BAF67C00C8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B0670A5B-DED5-4D34-BC4F-031EEE5A696D}"/>
              </a:ext>
            </a:extLst>
          </p:cNvPr>
          <p:cNvSpPr txBox="1"/>
          <p:nvPr/>
        </p:nvSpPr>
        <p:spPr>
          <a:xfrm>
            <a:off x="13031638" y="9752012"/>
            <a:ext cx="403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CA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Constantin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793612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FF58EB-B3E6-491B-8D6B-8728D3DC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/>
          <a:lstStyle/>
          <a:p>
            <a:pPr marL="1143000" indent="-1143000">
              <a:buFont typeface="+mj-lt"/>
              <a:buAutoNum type="romanUcPeriod"/>
            </a:pPr>
            <a:r>
              <a:rPr lang="en-US" dirty="0"/>
              <a:t>Gestion de </a:t>
            </a:r>
            <a:r>
              <a:rPr lang="en-US" dirty="0" err="1"/>
              <a:t>projet</a:t>
            </a:r>
            <a:r>
              <a:rPr lang="en-US" dirty="0"/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BB3B668-8AC4-4F47-8B37-BA28CA56CB7E}"/>
              </a:ext>
            </a:extLst>
          </p:cNvPr>
          <p:cNvSpPr txBox="1"/>
          <p:nvPr/>
        </p:nvSpPr>
        <p:spPr>
          <a:xfrm>
            <a:off x="484633" y="2881289"/>
            <a:ext cx="11161240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marL="2089953" lvl="2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Scrum rencontre du jeudi matin en général</a:t>
            </a:r>
          </a:p>
          <a:p>
            <a:pPr marL="2089953" lvl="2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Rencontres supplémentaires pour revoir le code</a:t>
            </a:r>
          </a:p>
          <a:p>
            <a:pPr marL="2089953" lvl="2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Refaire la planification au besoin </a:t>
            </a:r>
          </a:p>
          <a:p>
            <a:pPr marL="2089953" lvl="2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Communication via</a:t>
            </a:r>
          </a:p>
          <a:p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5D9E28-B293-450B-9A4F-DF085B98D6FE}"/>
              </a:ext>
            </a:extLst>
          </p:cNvPr>
          <p:cNvSpPr txBox="1"/>
          <p:nvPr/>
        </p:nvSpPr>
        <p:spPr>
          <a:xfrm>
            <a:off x="4030638" y="1687116"/>
            <a:ext cx="11809312" cy="1194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84" indent="-742950" algn="ctr" defTabSz="1371463" fontAlgn="base">
              <a:lnSpc>
                <a:spcPct val="90000"/>
              </a:lnSpc>
              <a:spcBef>
                <a:spcPts val="1500"/>
              </a:spcBef>
              <a:buFont typeface="+mj-lt"/>
              <a:buAutoNum type="alphaUcPeriod" startAt="2"/>
            </a:pPr>
            <a:r>
              <a:rPr lang="fr-FR" sz="4400" dirty="0">
                <a:solidFill>
                  <a:schemeClr val="tx1">
                    <a:alpha val="80000"/>
                  </a:schemeClr>
                </a:solidFill>
                <a:latin typeface="Bebas Neue Regular" pitchFamily="50" charset="0"/>
                <a:ea typeface="A-OTF Shin Go Pro L" panose="020B0300000000000000" pitchFamily="34" charset="-128"/>
              </a:rPr>
              <a:t>Organisation générale</a:t>
            </a:r>
            <a:r>
              <a:rPr lang="fr-FR" sz="4400" dirty="0">
                <a:solidFill>
                  <a:prstClr val="black">
                    <a:alpha val="80000"/>
                  </a:prstClr>
                </a:solidFill>
                <a:latin typeface="Bebas Neue Regular" pitchFamily="50" charset="0"/>
                <a:ea typeface="A-OTF Shin Go Pro L" panose="020B0300000000000000" pitchFamily="34" charset="-128"/>
              </a:rPr>
              <a:t>	</a:t>
            </a:r>
          </a:p>
          <a:p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9EB7F508-6AAA-43A7-B7FC-7F65033C44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8910" y="5879860"/>
            <a:ext cx="4230081" cy="105282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7902248-FEEB-46F4-8478-C7C8C79632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88302" y="2983260"/>
            <a:ext cx="3658111" cy="2276793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523F1D13-FBDD-4454-8E51-6A7EF9A69DCD}"/>
              </a:ext>
            </a:extLst>
          </p:cNvPr>
          <p:cNvSpPr txBox="1"/>
          <p:nvPr/>
        </p:nvSpPr>
        <p:spPr>
          <a:xfrm>
            <a:off x="13031638" y="9752012"/>
            <a:ext cx="40324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CA" sz="2800" dirty="0">
                <a:latin typeface="+mj-lt"/>
                <a:ea typeface="A-OTF Shin Go Pro L" panose="020B0300000000000000" pitchFamily="34" charset="-128"/>
              </a:rPr>
              <a:t>Constantin</a:t>
            </a:r>
            <a:endParaRPr kumimoji="1" lang="en-US" dirty="0"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F1874E43-F445-4FC3-9263-3354DC8EAF9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12" name="ZoneTexte 11"/>
          <p:cNvSpPr txBox="1"/>
          <p:nvPr/>
        </p:nvSpPr>
        <p:spPr>
          <a:xfrm>
            <a:off x="6318042" y="7091672"/>
            <a:ext cx="87818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pitchFamily="66" charset="0"/>
                <a:ea typeface="A-OTF Shin Go Pro L" panose="020B0300000000000000" pitchFamily="34" charset="-128"/>
              </a:rPr>
              <a:t>Fig. #3 Logo </a:t>
            </a:r>
            <a:r>
              <a:rPr lang="fr-CA" sz="2800" dirty="0" err="1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pitchFamily="66" charset="0"/>
                <a:ea typeface="A-OTF Shin Go Pro L" panose="020B0300000000000000" pitchFamily="34" charset="-128"/>
              </a:rPr>
              <a:t>slack</a:t>
            </a:r>
            <a:r>
              <a:rPr lang="fr-CA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pitchFamily="66" charset="0"/>
                <a:ea typeface="A-OTF Shin Go Pro L" panose="020B0300000000000000" pitchFamily="34" charset="-128"/>
              </a:rPr>
              <a:t> </a:t>
            </a:r>
            <a:r>
              <a:rPr lang="fr-CA" sz="2800" dirty="0" smtClean="0">
                <a:latin typeface="Comic Sans MS" panose="030F0702030302020204" pitchFamily="66" charset="0"/>
              </a:rPr>
              <a:t>[2]</a:t>
            </a:r>
            <a:endParaRPr lang="fr-CA" sz="2800" dirty="0">
              <a:latin typeface="Comic Sans MS" panose="030F0702030302020204" pitchFamily="66" charset="0"/>
            </a:endParaRPr>
          </a:p>
          <a:p>
            <a:endParaRPr lang="fr-CA" dirty="0" smtClean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A-OTF Shin Go Pro L" panose="020B0300000000000000" pitchFamily="34" charset="-128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2095534" y="5316083"/>
            <a:ext cx="87818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pitchFamily="66" charset="0"/>
                <a:ea typeface="A-OTF Shin Go Pro L" panose="020B0300000000000000" pitchFamily="34" charset="-128"/>
              </a:rPr>
              <a:t>Fig. #2 Calendrier </a:t>
            </a:r>
            <a:r>
              <a:rPr lang="fr-CA" sz="2800" dirty="0" smtClean="0">
                <a:latin typeface="Comic Sans MS" panose="030F0702030302020204" pitchFamily="66" charset="0"/>
              </a:rPr>
              <a:t>[</a:t>
            </a:r>
            <a:r>
              <a:rPr lang="fr-CA" sz="2800" dirty="0">
                <a:latin typeface="Comic Sans MS" panose="030F0702030302020204" pitchFamily="66" charset="0"/>
              </a:rPr>
              <a:t>3</a:t>
            </a:r>
            <a:r>
              <a:rPr lang="fr-CA" sz="2800" dirty="0" smtClean="0">
                <a:latin typeface="Comic Sans MS" panose="030F0702030302020204" pitchFamily="66" charset="0"/>
              </a:rPr>
              <a:t>]</a:t>
            </a:r>
            <a:endParaRPr lang="fr-CA" sz="2800" dirty="0">
              <a:latin typeface="Comic Sans MS" panose="030F0702030302020204" pitchFamily="66" charset="0"/>
            </a:endParaRPr>
          </a:p>
          <a:p>
            <a:endParaRPr lang="fr-CA" dirty="0" smtClean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A-OTF Shin Go Pro L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323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FF58EB-B3E6-491B-8D6B-8728D3DC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/>
          <a:lstStyle/>
          <a:p>
            <a:pPr marL="1143000" indent="-1143000">
              <a:buFont typeface="+mj-lt"/>
              <a:buAutoNum type="romanUcPeriod"/>
            </a:pPr>
            <a:r>
              <a:rPr lang="en-US" dirty="0"/>
              <a:t>Gestion de </a:t>
            </a:r>
            <a:r>
              <a:rPr lang="en-US" dirty="0" err="1"/>
              <a:t>projet</a:t>
            </a:r>
            <a:r>
              <a:rPr lang="en-US" dirty="0"/>
              <a:t> 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BB3B668-8AC4-4F47-8B37-BA28CA56CB7E}"/>
              </a:ext>
            </a:extLst>
          </p:cNvPr>
          <p:cNvSpPr txBox="1"/>
          <p:nvPr/>
        </p:nvSpPr>
        <p:spPr>
          <a:xfrm>
            <a:off x="142206" y="2635121"/>
            <a:ext cx="15427325" cy="6986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/>
          </a:p>
          <a:p>
            <a:pPr marL="2089953" lvl="2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Gestion de Gantt : avancement des tâches </a:t>
            </a:r>
          </a:p>
          <a:p>
            <a:pPr marL="2089953" lvl="2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err="1"/>
              <a:t>Fichiers</a:t>
            </a:r>
            <a:r>
              <a:rPr lang="en-US" dirty="0"/>
              <a:t> de </a:t>
            </a:r>
            <a:r>
              <a:rPr lang="en-US" dirty="0" err="1"/>
              <a:t>suivi</a:t>
            </a:r>
            <a:endParaRPr lang="fr-FR" dirty="0"/>
          </a:p>
          <a:p>
            <a:pPr marL="2089953" lvl="2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Temps total passé</a:t>
            </a:r>
          </a:p>
          <a:p>
            <a:pPr marL="2906329" lvl="3" indent="-45720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 420 heures pour conception fonctionnelle </a:t>
            </a:r>
          </a:p>
          <a:p>
            <a:pPr marL="2906329" lvl="3" indent="-457200" fontAlgn="base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fr-FR" dirty="0"/>
              <a:t>30 heures environ pour la qualité du code et des interfaces</a:t>
            </a:r>
          </a:p>
          <a:p>
            <a:pPr marL="2089953" lvl="2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Bonne estimation initiale </a:t>
            </a:r>
          </a:p>
          <a:p>
            <a:pPr marL="2089953" lvl="2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Quelques difficultés rencontrées</a:t>
            </a:r>
          </a:p>
          <a:p>
            <a:pPr marL="2089953" lvl="2" indent="-45720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dirty="0"/>
              <a:t>Bonnes capacités de replanification</a:t>
            </a:r>
          </a:p>
          <a:p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5D9E28-B293-450B-9A4F-DF085B98D6FE}"/>
              </a:ext>
            </a:extLst>
          </p:cNvPr>
          <p:cNvSpPr txBox="1"/>
          <p:nvPr/>
        </p:nvSpPr>
        <p:spPr>
          <a:xfrm>
            <a:off x="2806502" y="1540963"/>
            <a:ext cx="1180931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84" lvl="0" indent="-742950" algn="ctr" defTabSz="1371463" fontAlgn="base">
              <a:lnSpc>
                <a:spcPct val="90000"/>
              </a:lnSpc>
              <a:spcBef>
                <a:spcPts val="1500"/>
              </a:spcBef>
              <a:buFont typeface="+mj-lt"/>
              <a:buAutoNum type="alphaUcPeriod" startAt="2"/>
            </a:pPr>
            <a:r>
              <a:rPr lang="fr-FR" sz="4400" dirty="0">
                <a:latin typeface="+mj-lt"/>
              </a:rPr>
              <a:t>Organisation générale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C6E9F279-760F-4894-BF43-4170B6C4F1A6}"/>
              </a:ext>
            </a:extLst>
          </p:cNvPr>
          <p:cNvSpPr txBox="1"/>
          <p:nvPr/>
        </p:nvSpPr>
        <p:spPr>
          <a:xfrm>
            <a:off x="13175654" y="9752012"/>
            <a:ext cx="4320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CA" sz="2800" dirty="0">
                <a:latin typeface="+mj-lt"/>
                <a:ea typeface="A-OTF Shin Go Pro L" panose="020B0300000000000000" pitchFamily="34" charset="-128"/>
              </a:rPr>
              <a:t>Anis</a:t>
            </a:r>
            <a:endParaRPr kumimoji="1" lang="en-US" dirty="0"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3D9E94E-3B35-4E7B-AEDF-4111B36D3D2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402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507EA17-2818-48AB-A8CB-4861770C569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pPr marL="171484" indent="-514350" fontAlgn="base">
              <a:buFont typeface="+mj-lt"/>
              <a:buAutoNum type="alphaUcPeriod" startAt="3"/>
            </a:pPr>
            <a:r>
              <a:rPr lang="fr-FR" sz="4400" dirty="0">
                <a:solidFill>
                  <a:prstClr val="black"/>
                </a:solidFill>
                <a:latin typeface="Bebas Neue Bold" panose="020B0606020202050201" pitchFamily="34" charset="0"/>
              </a:rPr>
              <a:t>Répartition des tâches</a:t>
            </a:r>
          </a:p>
          <a:p>
            <a:endParaRPr lang="en-US" dirty="0"/>
          </a:p>
        </p:txBody>
      </p:sp>
      <p:pic>
        <p:nvPicPr>
          <p:cNvPr id="18" name="Espace réservé pour une image  17">
            <a:extLst>
              <a:ext uri="{FF2B5EF4-FFF2-40B4-BE49-F238E27FC236}">
                <a16:creationId xmlns:a16="http://schemas.microsoft.com/office/drawing/2014/main" id="{414611B9-17FD-494D-A2C3-4909EF20132F}"/>
              </a:ext>
            </a:extLst>
          </p:cNvPr>
          <p:cNvPicPr>
            <a:picLocks noGrp="1" noChangeAspect="1"/>
          </p:cNvPicPr>
          <p:nvPr>
            <p:ph type="pic" sz="quarter" idx="39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" r="2369"/>
          <a:stretch>
            <a:fillRect/>
          </a:stretch>
        </p:blipFill>
        <p:spPr>
          <a:xfrm>
            <a:off x="6298890" y="6569834"/>
            <a:ext cx="1944216" cy="194421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Espace réservé du texte 1">
            <a:extLst>
              <a:ext uri="{FF2B5EF4-FFF2-40B4-BE49-F238E27FC236}">
                <a16:creationId xmlns:a16="http://schemas.microsoft.com/office/drawing/2014/main" id="{ADAB8145-C425-47EB-8CF1-093B0EB799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fr-CA" sz="3000" dirty="0">
                <a:solidFill>
                  <a:schemeClr val="bg2">
                    <a:lumMod val="25000"/>
                  </a:schemeClr>
                </a:solidFill>
              </a:rPr>
              <a:t>Développeurs</a:t>
            </a:r>
            <a:endParaRPr lang="en-US" sz="3000" dirty="0"/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A1F8C14-27C5-4A75-8539-24B339D016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87422" y="3109900"/>
            <a:ext cx="4320480" cy="187137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bg2">
                    <a:lumMod val="25000"/>
                  </a:schemeClr>
                </a:solidFill>
              </a:rPr>
              <a:t>Anis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bg2">
                    <a:lumMod val="25000"/>
                  </a:schemeClr>
                </a:solidFill>
              </a:rPr>
              <a:t>Constantin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bg2">
                    <a:lumMod val="25000"/>
                  </a:schemeClr>
                </a:solidFill>
              </a:rPr>
              <a:t>Léandre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02464E01-9414-4188-9D03-7161D23A242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/>
        <p:txBody>
          <a:bodyPr/>
          <a:lstStyle/>
          <a:p>
            <a:r>
              <a:rPr lang="fr-CA" sz="3000" dirty="0">
                <a:solidFill>
                  <a:schemeClr val="bg2">
                    <a:lumMod val="25000"/>
                  </a:schemeClr>
                </a:solidFill>
              </a:rPr>
              <a:t>Développeurs</a:t>
            </a:r>
            <a:endParaRPr lang="en-US" sz="3000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3806C8C4-F8AF-4BE4-A4FD-B16C1F889AAD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3118012" y="7016123"/>
            <a:ext cx="4320480" cy="187137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 err="1">
                <a:solidFill>
                  <a:schemeClr val="bg2">
                    <a:lumMod val="25000"/>
                  </a:schemeClr>
                </a:solidFill>
              </a:rPr>
              <a:t>Christella</a:t>
            </a:r>
            <a:endParaRPr lang="fr-CA" dirty="0">
              <a:solidFill>
                <a:schemeClr val="bg2">
                  <a:lumMod val="25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bg2">
                    <a:lumMod val="25000"/>
                  </a:schemeClr>
                </a:solidFill>
              </a:rPr>
              <a:t>Issifath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bg2">
                    <a:lumMod val="25000"/>
                  </a:schemeClr>
                </a:solidFill>
              </a:rPr>
              <a:t>Léandre</a:t>
            </a:r>
          </a:p>
          <a:p>
            <a:endParaRPr lang="fr-CA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7B9ECDAF-2F07-459E-A057-8991A548EE66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/>
        <p:txBody>
          <a:bodyPr/>
          <a:lstStyle/>
          <a:p>
            <a:r>
              <a:rPr lang="fr-CA" sz="3000" dirty="0">
                <a:solidFill>
                  <a:schemeClr val="bg2">
                    <a:lumMod val="25000"/>
                  </a:schemeClr>
                </a:solidFill>
              </a:rPr>
              <a:t>Développeurs</a:t>
            </a:r>
            <a:endParaRPr lang="en-US" sz="3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74091207-98F4-4461-B06E-38C973E2755E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1006302" y="5719564"/>
            <a:ext cx="4320480" cy="1871377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bg2">
                    <a:lumMod val="25000"/>
                  </a:schemeClr>
                </a:solidFill>
              </a:rPr>
              <a:t>Anis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bg2">
                    <a:lumMod val="25000"/>
                  </a:schemeClr>
                </a:solidFill>
              </a:rPr>
              <a:t>Léandre</a:t>
            </a:r>
          </a:p>
          <a:p>
            <a:endParaRPr lang="en-US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51D5C0CB-D243-47AB-90AD-C74F5ED4AF4F}"/>
              </a:ext>
            </a:extLst>
          </p:cNvPr>
          <p:cNvSpPr txBox="1"/>
          <p:nvPr/>
        </p:nvSpPr>
        <p:spPr>
          <a:xfrm>
            <a:off x="568709" y="134303"/>
            <a:ext cx="13753528" cy="10155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0" indent="-1143000">
              <a:buFont typeface="+mj-lt"/>
              <a:buAutoNum type="romanUcPeriod"/>
            </a:pPr>
            <a:r>
              <a:rPr lang="en-US" sz="5999" dirty="0">
                <a:solidFill>
                  <a:prstClr val="white">
                    <a:lumMod val="95000"/>
                  </a:prstClr>
                </a:solidFill>
                <a:latin typeface="Bebas Neue Bold" panose="020B0606020202050201" pitchFamily="34" charset="0"/>
                <a:ea typeface="A-OTF Shin Go Pro L" panose="020B0300000000000000" pitchFamily="34" charset="-128"/>
                <a:cs typeface="+mj-cs"/>
              </a:rPr>
              <a:t>Gestion de </a:t>
            </a:r>
            <a:r>
              <a:rPr lang="en-US" sz="5999" dirty="0" err="1">
                <a:solidFill>
                  <a:prstClr val="white">
                    <a:lumMod val="95000"/>
                  </a:prstClr>
                </a:solidFill>
                <a:latin typeface="Bebas Neue Bold" panose="020B0606020202050201" pitchFamily="34" charset="0"/>
                <a:ea typeface="A-OTF Shin Go Pro L" panose="020B0300000000000000" pitchFamily="34" charset="-128"/>
                <a:cs typeface="+mj-cs"/>
              </a:rPr>
              <a:t>projet</a:t>
            </a:r>
            <a:r>
              <a:rPr lang="en-US" sz="5999" dirty="0">
                <a:solidFill>
                  <a:prstClr val="white">
                    <a:lumMod val="95000"/>
                  </a:prstClr>
                </a:solidFill>
                <a:latin typeface="Bebas Neue Bold" panose="020B0606020202050201" pitchFamily="34" charset="0"/>
                <a:ea typeface="A-OTF Shin Go Pro L" panose="020B0300000000000000" pitchFamily="34" charset="-128"/>
                <a:cs typeface="+mj-cs"/>
              </a:rPr>
              <a:t> 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4C0CE3E2-B5A9-4340-8D26-047B0CD6FF7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5446" y="3343593"/>
            <a:ext cx="1601404" cy="2204242"/>
          </a:xfrm>
          <a:prstGeom prst="rect">
            <a:avLst/>
          </a:prstGeom>
        </p:spPr>
      </p:pic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BDC4A071-18FA-4E49-A34F-EF840BF9D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3110674" y="9822885"/>
            <a:ext cx="5256584" cy="432047"/>
          </a:xfrm>
        </p:spPr>
        <p:txBody>
          <a:bodyPr/>
          <a:lstStyle/>
          <a:p>
            <a:pPr algn="l"/>
            <a:r>
              <a:rPr lang="fr-CA" sz="2400" dirty="0">
                <a:solidFill>
                  <a:schemeClr val="tx1"/>
                </a:solidFill>
              </a:rPr>
              <a:t>Issifath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8467178-4079-4BCD-B47B-E93996ABD113}"/>
              </a:ext>
            </a:extLst>
          </p:cNvPr>
          <p:cNvSpPr txBox="1"/>
          <p:nvPr/>
        </p:nvSpPr>
        <p:spPr>
          <a:xfrm>
            <a:off x="17638341" y="534988"/>
            <a:ext cx="6480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16327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AEF4D36-AE85-49C9-90DE-66D02B257272}" type="slidenum">
              <a:rPr lang="en-US" sz="2800">
                <a:solidFill>
                  <a:prstClr val="black">
                    <a:tint val="75000"/>
                  </a:prstClr>
                </a:solidFill>
                <a:latin typeface="Bebas Neue Regular"/>
              </a:rPr>
              <a:pPr marL="0" marR="0" lvl="0" indent="0" algn="r" defTabSz="1632753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470D4FBC-E856-4AC6-A6CA-96C9C24AF5FD}"/>
              </a:ext>
            </a:extLst>
          </p:cNvPr>
          <p:cNvPicPr>
            <a:picLocks noGrp="1" noChangeAspect="1"/>
          </p:cNvPicPr>
          <p:nvPr>
            <p:ph type="pic" sz="quarter" idx="40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0" r="7300"/>
          <a:stretch>
            <a:fillRect/>
          </a:stretch>
        </p:blipFill>
        <p:spPr>
          <a:xfrm>
            <a:off x="9946850" y="6332055"/>
            <a:ext cx="1944216" cy="194421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7" name="ZoneTexte 16"/>
          <p:cNvSpPr txBox="1"/>
          <p:nvPr/>
        </p:nvSpPr>
        <p:spPr>
          <a:xfrm>
            <a:off x="9504516" y="8847361"/>
            <a:ext cx="87818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28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omic Sans MS" panose="030F0702030302020204" pitchFamily="66" charset="0"/>
                <a:ea typeface="A-OTF Shin Go Pro L" panose="020B0300000000000000" pitchFamily="34" charset="-128"/>
              </a:rPr>
              <a:t>Fig. #4 FPGA</a:t>
            </a:r>
            <a:r>
              <a:rPr lang="fr-CA" sz="2800" dirty="0" smtClean="0">
                <a:latin typeface="Comic Sans MS" panose="030F0702030302020204" pitchFamily="66" charset="0"/>
              </a:rPr>
              <a:t>[4]</a:t>
            </a:r>
            <a:endParaRPr lang="fr-CA" sz="2800" dirty="0">
              <a:latin typeface="Comic Sans MS" panose="030F0702030302020204" pitchFamily="66" charset="0"/>
            </a:endParaRPr>
          </a:p>
          <a:p>
            <a:endParaRPr lang="fr-CA" dirty="0" smtClean="0">
              <a:solidFill>
                <a:schemeClr val="tx1">
                  <a:lumMod val="85000"/>
                  <a:lumOff val="15000"/>
                </a:schemeClr>
              </a:solidFill>
              <a:latin typeface="Aller Light" panose="02000503000000020004" pitchFamily="2" charset="0"/>
              <a:ea typeface="A-OTF Shin Go Pro L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6532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FF58EB-B3E6-491B-8D6B-8728D3DC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33" y="132353"/>
            <a:ext cx="17645383" cy="770016"/>
          </a:xfrm>
          <a:prstGeom prst="rect">
            <a:avLst/>
          </a:prstGeom>
        </p:spPr>
        <p:txBody>
          <a:bodyPr/>
          <a:lstStyle/>
          <a:p>
            <a:pPr marL="1143000" indent="-1143000">
              <a:buFont typeface="+mj-lt"/>
              <a:buAutoNum type="romanUcPeriod" startAt="2"/>
            </a:pPr>
            <a:r>
              <a:rPr lang="en-US" dirty="0"/>
              <a:t>Conception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BB3B668-8AC4-4F47-8B37-BA28CA56CB7E}"/>
              </a:ext>
            </a:extLst>
          </p:cNvPr>
          <p:cNvSpPr txBox="1"/>
          <p:nvPr/>
        </p:nvSpPr>
        <p:spPr>
          <a:xfrm>
            <a:off x="2230438" y="7652860"/>
            <a:ext cx="5112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Mode usager normal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15D9E28-B293-450B-9A4F-DF085B98D6FE}"/>
              </a:ext>
            </a:extLst>
          </p:cNvPr>
          <p:cNvSpPr txBox="1"/>
          <p:nvPr/>
        </p:nvSpPr>
        <p:spPr>
          <a:xfrm>
            <a:off x="2936393" y="1480774"/>
            <a:ext cx="11576622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00084" lvl="0" indent="-742950" algn="ctr" defTabSz="1371463" fontAlgn="base">
              <a:lnSpc>
                <a:spcPct val="90000"/>
              </a:lnSpc>
              <a:spcBef>
                <a:spcPts val="1500"/>
              </a:spcBef>
              <a:buFont typeface="+mj-lt"/>
              <a:buAutoNum type="alphaUcPeriod"/>
            </a:pPr>
            <a:r>
              <a:rPr kumimoji="1" lang="fr-CA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Application Android </a:t>
            </a:r>
            <a:endParaRPr kumimoji="1"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D16C959E-465B-4F09-9A6D-421F2BFF8105}"/>
              </a:ext>
            </a:extLst>
          </p:cNvPr>
          <p:cNvSpPr txBox="1"/>
          <p:nvPr/>
        </p:nvSpPr>
        <p:spPr>
          <a:xfrm>
            <a:off x="12212905" y="7710255"/>
            <a:ext cx="38884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/>
              <a:t>Mode superviseur</a:t>
            </a:r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0774E81-A0F9-4D43-9DF3-AB12329979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677" y="2722810"/>
            <a:ext cx="3785944" cy="4682134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DF2DB22A-9784-4C45-9770-7420503E48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629" y="2722810"/>
            <a:ext cx="3785944" cy="4682134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2460D02-1FE4-442C-AA3B-E59491AC6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5334" y="2728922"/>
            <a:ext cx="3670110" cy="468213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B49B5041-D464-44C4-9006-0E53407729D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3766" y="2728922"/>
            <a:ext cx="3785944" cy="4682134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2BF825F3-0FA5-42E9-898C-79F3368A03C6}"/>
              </a:ext>
            </a:extLst>
          </p:cNvPr>
          <p:cNvSpPr txBox="1"/>
          <p:nvPr/>
        </p:nvSpPr>
        <p:spPr>
          <a:xfrm>
            <a:off x="13103646" y="9763780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CA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Constantin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3AC18A8B-0710-4C0E-9B58-35D577E150C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DAEF4D36-AE85-49C9-90DE-66D02B257272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006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>
            <a:extLst>
              <a:ext uri="{FF2B5EF4-FFF2-40B4-BE49-F238E27FC236}">
                <a16:creationId xmlns:a16="http://schemas.microsoft.com/office/drawing/2014/main" id="{68FF58EB-B3E6-491B-8D6B-8728D3DC5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238" y="174948"/>
            <a:ext cx="15771813" cy="1989137"/>
          </a:xfrm>
          <a:prstGeom prst="rect">
            <a:avLst/>
          </a:prstGeom>
        </p:spPr>
        <p:txBody>
          <a:bodyPr/>
          <a:lstStyle/>
          <a:p>
            <a:pPr marL="1143000" indent="-1143000">
              <a:buFont typeface="+mj-lt"/>
              <a:buAutoNum type="romanUcPeriod" startAt="2"/>
            </a:pPr>
            <a:r>
              <a:rPr lang="fr-CA" dirty="0"/>
              <a:t>Conception</a:t>
            </a:r>
            <a:endParaRPr lang="en-US" dirty="0"/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4D0E7EC2-35E5-4DAD-B4DC-E968C6406399}"/>
              </a:ext>
            </a:extLst>
          </p:cNvPr>
          <p:cNvSpPr txBox="1"/>
          <p:nvPr/>
        </p:nvSpPr>
        <p:spPr>
          <a:xfrm>
            <a:off x="2878510" y="1615108"/>
            <a:ext cx="113772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ctr">
              <a:buFont typeface="+mj-lt"/>
              <a:buAutoNum type="alphaUcPeriod"/>
            </a:pPr>
            <a:r>
              <a:rPr kumimoji="1" lang="fr-CA" sz="44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Application </a:t>
            </a:r>
            <a:r>
              <a:rPr kumimoji="1" lang="fr-CA" sz="44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Android</a:t>
            </a:r>
            <a:endParaRPr kumimoji="1" lang="en-US" sz="44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B061BD2-57B0-4616-BB5F-7623ADD91F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507" y="2378105"/>
            <a:ext cx="6151397" cy="6151397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21B5550C-ADA5-4C7D-A63C-EBBF9AE76177}"/>
              </a:ext>
            </a:extLst>
          </p:cNvPr>
          <p:cNvSpPr txBox="1"/>
          <p:nvPr/>
        </p:nvSpPr>
        <p:spPr>
          <a:xfrm>
            <a:off x="13247662" y="9752012"/>
            <a:ext cx="46805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fr-CA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A-OTF Shin Go Pro L" panose="020B0300000000000000" pitchFamily="34" charset="-128"/>
              </a:rPr>
              <a:t>Anis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30EFFD89-2234-4DD8-9D6B-3B278241078D}"/>
              </a:ext>
            </a:extLst>
          </p:cNvPr>
          <p:cNvSpPr txBox="1"/>
          <p:nvPr/>
        </p:nvSpPr>
        <p:spPr>
          <a:xfrm>
            <a:off x="17461035" y="462980"/>
            <a:ext cx="79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163275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fr-CA" sz="2800" dirty="0">
                <a:solidFill>
                  <a:prstClr val="black">
                    <a:tint val="75000"/>
                  </a:prstClr>
                </a:solidFill>
                <a:latin typeface="Bebas Neue Regular"/>
                <a:ea typeface="A-OTF Shin Go Pro L" panose="020B0300000000000000" pitchFamily="34" charset="-128"/>
              </a:rPr>
              <a:t>9</a:t>
            </a:r>
            <a:endParaRPr kumimoji="1" lang="en-US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A-OTF Shin Go Pro L" panose="020B03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7373963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heme/theme1.xml><?xml version="1.0" encoding="utf-8"?>
<a:theme xmlns:a="http://schemas.openxmlformats.org/drawingml/2006/main" name="Contents">
  <a:themeElements>
    <a:clrScheme name="Procyon">
      <a:dk1>
        <a:srgbClr val="FFFFFF"/>
      </a:dk1>
      <a:lt1>
        <a:srgbClr val="FFFFFF"/>
      </a:lt1>
      <a:dk2>
        <a:srgbClr val="3F3F3F"/>
      </a:dk2>
      <a:lt2>
        <a:srgbClr val="FFFFFF"/>
      </a:lt2>
      <a:accent1>
        <a:srgbClr val="3EA3F8"/>
      </a:accent1>
      <a:accent2>
        <a:srgbClr val="127CFC"/>
      </a:accent2>
      <a:accent3>
        <a:srgbClr val="0D54F3"/>
      </a:accent3>
      <a:accent4>
        <a:srgbClr val="8064A2"/>
      </a:accent4>
      <a:accent5>
        <a:srgbClr val="4BACC6"/>
      </a:accent5>
      <a:accent6>
        <a:srgbClr val="F79646"/>
      </a:accent6>
      <a:hlink>
        <a:srgbClr val="3EA3F8"/>
      </a:hlink>
      <a:folHlink>
        <a:srgbClr val="7F7F7F"/>
      </a:folHlink>
    </a:clrScheme>
    <a:fontScheme name="Procyon">
      <a:majorFont>
        <a:latin typeface="Bebas Neue Book"/>
        <a:ea typeface="Capella Bold"/>
        <a:cs typeface=""/>
      </a:majorFont>
      <a:minorFont>
        <a:latin typeface="Roboto Light"/>
        <a:ea typeface="Capella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>
            <a:alpha val="10196"/>
          </a:srgbClr>
        </a:solidFill>
        <a:ln w="98425" cmpd="thinThick"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rgbClr val="FFFFFF">
              <a:alpha val="50196"/>
            </a:srgbClr>
          </a:solidFill>
          <a:prstDash val="sysDot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No Hea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lnair">
      <a:majorFont>
        <a:latin typeface="Bebas Neue Regular"/>
        <a:ea typeface="Capella Light"/>
        <a:cs typeface=""/>
      </a:majorFont>
      <a:minorFont>
        <a:latin typeface="Roboto"/>
        <a:ea typeface="Capell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6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85000"/>
                <a:lumOff val="15000"/>
              </a:schemeClr>
            </a:solidFill>
            <a:latin typeface="Aller Light" panose="02000503000000020004" pitchFamily="2" charset="0"/>
            <a:ea typeface="A-OTF Shin Go Pro L" panose="020B03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Hea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lnair">
      <a:majorFont>
        <a:latin typeface="Bebas Neue Regular"/>
        <a:ea typeface="Capella Light"/>
        <a:cs typeface=""/>
      </a:majorFont>
      <a:minorFont>
        <a:latin typeface="Roboto"/>
        <a:ea typeface="Capell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6600"/>
        </a:solidFill>
        <a:ln>
          <a:noFill/>
        </a:ln>
      </a:spPr>
      <a:bodyPr rtlCol="0" anchor="ctr"/>
      <a:lstStyle>
        <a:defPPr algn="ctr">
          <a:defRPr sz="405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kumimoji="1" dirty="0" smtClean="0">
            <a:solidFill>
              <a:schemeClr val="tx1">
                <a:lumMod val="85000"/>
                <a:lumOff val="15000"/>
              </a:schemeClr>
            </a:solidFill>
            <a:latin typeface="+mj-lt"/>
            <a:ea typeface="A-OTF Shin Go Pro L" panose="020B03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lnair">
      <a:majorFont>
        <a:latin typeface="Bebas Neue Regular"/>
        <a:ea typeface="Capella Light"/>
        <a:cs typeface=""/>
      </a:majorFont>
      <a:minorFont>
        <a:latin typeface="Roboto"/>
        <a:ea typeface="Capell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0066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dirty="0" err="1" smtClean="0">
            <a:solidFill>
              <a:schemeClr val="tx1">
                <a:lumMod val="85000"/>
                <a:lumOff val="15000"/>
              </a:schemeClr>
            </a:solidFill>
            <a:latin typeface="Aller Light" panose="02000503000000020004" pitchFamily="2" charset="0"/>
            <a:ea typeface="A-OTF Shin Go Pro L" panose="020B03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hème1" id="{03C6129E-77A5-4D5F-A4F1-1CB1313CCA72}" vid="{DB417837-CD7C-479B-B9FC-127B6E2ACB8E}"/>
    </a:ext>
  </a:extLst>
</a:theme>
</file>

<file path=ppt/theme/theme5.xml><?xml version="1.0" encoding="utf-8"?>
<a:theme xmlns:a="http://schemas.openxmlformats.org/drawingml/2006/main" name="1_Head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lnair">
      <a:majorFont>
        <a:latin typeface="Bebas Neue Regular"/>
        <a:ea typeface="Capella Light"/>
        <a:cs typeface=""/>
      </a:majorFont>
      <a:minorFont>
        <a:latin typeface="Roboto"/>
        <a:ea typeface="Capell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FF6600"/>
        </a:solidFill>
        <a:ln>
          <a:noFill/>
        </a:ln>
      </a:spPr>
      <a:bodyPr rtlCol="0" anchor="ctr"/>
      <a:lstStyle>
        <a:defPPr algn="ctr">
          <a:defRPr sz="405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defRPr kumimoji="1" dirty="0" smtClean="0">
            <a:solidFill>
              <a:schemeClr val="tx1">
                <a:lumMod val="85000"/>
                <a:lumOff val="15000"/>
              </a:schemeClr>
            </a:solidFill>
            <a:latin typeface="+mj-lt"/>
            <a:ea typeface="A-OTF Shin Go Pro L" panose="020B0300000000000000" pitchFamily="34" charset="-128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​​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8231</TotalTime>
  <Words>789</Words>
  <Application>Microsoft Office PowerPoint</Application>
  <PresentationFormat>Personnalisé</PresentationFormat>
  <Paragraphs>277</Paragraphs>
  <Slides>30</Slides>
  <Notes>5</Notes>
  <HiddenSlides>0</HiddenSlides>
  <MMClips>0</MMClips>
  <ScaleCrop>false</ScaleCrop>
  <HeadingPairs>
    <vt:vector size="6" baseType="variant">
      <vt:variant>
        <vt:lpstr>Polices utilisées</vt:lpstr>
      </vt:variant>
      <vt:variant>
        <vt:i4>18</vt:i4>
      </vt:variant>
      <vt:variant>
        <vt:lpstr>Thème</vt:lpstr>
      </vt:variant>
      <vt:variant>
        <vt:i4>5</vt:i4>
      </vt:variant>
      <vt:variant>
        <vt:lpstr>Titres des diapositives</vt:lpstr>
      </vt:variant>
      <vt:variant>
        <vt:i4>30</vt:i4>
      </vt:variant>
    </vt:vector>
  </HeadingPairs>
  <TitlesOfParts>
    <vt:vector size="53" baseType="lpstr">
      <vt:lpstr>MS PGothic</vt:lpstr>
      <vt:lpstr>Aller Light</vt:lpstr>
      <vt:lpstr>A-OTF Gothic BBB Pro Medium</vt:lpstr>
      <vt:lpstr>A-OTF Shin Go Pro L</vt:lpstr>
      <vt:lpstr>Arial</vt:lpstr>
      <vt:lpstr>Bebas Neue Bold</vt:lpstr>
      <vt:lpstr>Bebas Neue Book</vt:lpstr>
      <vt:lpstr>Bebas Neue Regular</vt:lpstr>
      <vt:lpstr>Calibri</vt:lpstr>
      <vt:lpstr>Capella</vt:lpstr>
      <vt:lpstr>Capella Bold</vt:lpstr>
      <vt:lpstr>Capella Light</vt:lpstr>
      <vt:lpstr>Clear Sans Light</vt:lpstr>
      <vt:lpstr>Comic Sans MS</vt:lpstr>
      <vt:lpstr>Roboto</vt:lpstr>
      <vt:lpstr>Roboto Light</vt:lpstr>
      <vt:lpstr>Times New Roman</vt:lpstr>
      <vt:lpstr>Wingdings</vt:lpstr>
      <vt:lpstr>Contents</vt:lpstr>
      <vt:lpstr>No Header</vt:lpstr>
      <vt:lpstr>Header</vt:lpstr>
      <vt:lpstr>Thème1</vt:lpstr>
      <vt:lpstr>1_Header</vt:lpstr>
      <vt:lpstr>     Projet 3  INF3995 : Projet de conception d'un système informatique</vt:lpstr>
      <vt:lpstr>Introduction</vt:lpstr>
      <vt:lpstr>Plan</vt:lpstr>
      <vt:lpstr>Gestion de projet </vt:lpstr>
      <vt:lpstr>Gestion de projet </vt:lpstr>
      <vt:lpstr>Gestion de projet </vt:lpstr>
      <vt:lpstr>Présentation PowerPoint</vt:lpstr>
      <vt:lpstr>Conception</vt:lpstr>
      <vt:lpstr>Conception</vt:lpstr>
      <vt:lpstr>Conception</vt:lpstr>
      <vt:lpstr>Conception</vt:lpstr>
      <vt:lpstr>Conception</vt:lpstr>
      <vt:lpstr>Conception</vt:lpstr>
      <vt:lpstr>Conception</vt:lpstr>
      <vt:lpstr>Conception</vt:lpstr>
      <vt:lpstr>Conception</vt:lpstr>
      <vt:lpstr>Conception</vt:lpstr>
      <vt:lpstr>Conception</vt:lpstr>
      <vt:lpstr>Conception</vt:lpstr>
      <vt:lpstr>Conception</vt:lpstr>
      <vt:lpstr>Conception</vt:lpstr>
      <vt:lpstr>Conception</vt:lpstr>
      <vt:lpstr>Particularités du projet</vt:lpstr>
      <vt:lpstr>Particularités du projet</vt:lpstr>
      <vt:lpstr>Particularités du projet</vt:lpstr>
      <vt:lpstr>Particularités du projet</vt:lpstr>
      <vt:lpstr>Conclusion</vt:lpstr>
      <vt:lpstr>Sources </vt:lpstr>
      <vt:lpstr>Sources 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Procyon</dc:title>
  <dc:creator>Jun</dc:creator>
  <cp:lastModifiedBy>Constantin Bouis</cp:lastModifiedBy>
  <cp:revision>217</cp:revision>
  <dcterms:created xsi:type="dcterms:W3CDTF">2015-01-09T17:56:04Z</dcterms:created>
  <dcterms:modified xsi:type="dcterms:W3CDTF">2019-04-15T17:26:28Z</dcterms:modified>
</cp:coreProperties>
</file>